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8" r:id="rId2"/>
    <p:sldId id="259"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34bbc345ba0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g34bbc345ba0_0_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4bbc345ba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g34bbc345ba0_0_3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2039898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cxnSp>
        <p:nvCxnSpPr>
          <p:cNvPr id="185" name="Google Shape;185;g34bbc345ba0_0_1"/>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86" name="Google Shape;186;g34bbc345ba0_0_1"/>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87" name="Google Shape;187;g34bbc345ba0_0_1"/>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88" name="Google Shape;188;g34bbc345ba0_0_1"/>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9" name="Google Shape;189;g34bbc345ba0_0_1"/>
          <p:cNvSpPr txBox="1"/>
          <p:nvPr/>
        </p:nvSpPr>
        <p:spPr>
          <a:xfrm>
            <a:off x="197891" y="1368673"/>
            <a:ext cx="2617500" cy="10158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Canvas For Beginners</a:t>
            </a:r>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90" name="Google Shape;190;g34bbc345ba0_0_1"/>
          <p:cNvSpPr txBox="1"/>
          <p:nvPr/>
        </p:nvSpPr>
        <p:spPr>
          <a:xfrm>
            <a:off x="220334" y="329049"/>
            <a:ext cx="23892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Business Model</a:t>
            </a:r>
            <a:endParaRPr/>
          </a:p>
        </p:txBody>
      </p:sp>
      <p:cxnSp>
        <p:nvCxnSpPr>
          <p:cNvPr id="191" name="Google Shape;191;g34bbc345ba0_0_1"/>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92" name="Google Shape;192;g34bbc345ba0_0_1"/>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Business </a:t>
            </a:r>
            <a:r>
              <a:rPr lang="en-IE" sz="1200">
                <a:solidFill>
                  <a:srgbClr val="595959"/>
                </a:solidFill>
                <a:latin typeface="Calibri"/>
                <a:ea typeface="Calibri"/>
                <a:cs typeface="Calibri"/>
                <a:sym typeface="Calibri"/>
              </a:rPr>
              <a:t>Strategy</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2-3 Hours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93" name="Google Shape;193;g34bbc345ba0_0_1"/>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94" name="Google Shape;194;g34bbc345ba0_0_1"/>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95" name="Google Shape;195;g34bbc345ba0_0_1"/>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the key elements of the Business Model Canvas.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to map out business ideas effectively.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clarity in defining value propositions.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Identify customer segments and effective channels.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Analyse cost structures and revenue streams.</a:t>
            </a:r>
            <a:endParaRPr sz="1100">
              <a:solidFill>
                <a:srgbClr val="595959"/>
              </a:solidFill>
              <a:latin typeface="Calibri"/>
              <a:ea typeface="Calibri"/>
              <a:cs typeface="Calibri"/>
              <a:sym typeface="Calibri"/>
            </a:endParaRPr>
          </a:p>
        </p:txBody>
      </p:sp>
      <p:sp>
        <p:nvSpPr>
          <p:cNvPr id="196" name="Google Shape;196;g34bbc345ba0_0_1"/>
          <p:cNvSpPr txBox="1"/>
          <p:nvPr/>
        </p:nvSpPr>
        <p:spPr>
          <a:xfrm>
            <a:off x="2888255" y="2544499"/>
            <a:ext cx="2231100" cy="252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Projector or screen for presentation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Laptop with PowerPoint or Keynote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Business Model Canvas template (provided)</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Worksheets for structuring business elements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Flipchart and markers for brainstorming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Example of successful business models</a:t>
            </a:r>
            <a:endParaRPr sz="1100">
              <a:solidFill>
                <a:srgbClr val="595959"/>
              </a:solidFill>
              <a:latin typeface="Calibri"/>
              <a:ea typeface="Calibri"/>
              <a:cs typeface="Calibri"/>
              <a:sym typeface="Calibri"/>
            </a:endParaRPr>
          </a:p>
        </p:txBody>
      </p:sp>
      <p:cxnSp>
        <p:nvCxnSpPr>
          <p:cNvPr id="197" name="Google Shape;197;g34bbc345ba0_0_1"/>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98" name="Google Shape;198;g34bbc345ba0_0_1"/>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9" name="Google Shape;199;g34bbc345ba0_0_1"/>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0" name="Google Shape;200;g34bbc345ba0_0_1"/>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1" name="Google Shape;201;g34bbc345ba0_0_1"/>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202" name="Google Shape;202;g34bbc345ba0_0_1"/>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203" name="Google Shape;203;g34bbc345ba0_0_1"/>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4" name="Google Shape;204;g34bbc345ba0_0_1"/>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Startup founders </a:t>
            </a:r>
            <a:endParaRPr sz="1300"/>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Aspiring entrepreneurs </a:t>
            </a:r>
            <a:endParaRPr sz="1300"/>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Business students</a:t>
            </a:r>
            <a:endParaRPr sz="1300">
              <a:solidFill>
                <a:schemeClr val="lt1"/>
              </a:solidFill>
              <a:latin typeface="Calibri"/>
              <a:ea typeface="Calibri"/>
              <a:cs typeface="Calibri"/>
              <a:sym typeface="Calibri"/>
            </a:endParaRPr>
          </a:p>
        </p:txBody>
      </p:sp>
      <p:sp>
        <p:nvSpPr>
          <p:cNvPr id="205" name="Google Shape;205;g34bbc345ba0_0_1"/>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206" name="Google Shape;206;g34bbc345ba0_0_1"/>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207" name="Google Shape;207;g34bbc345ba0_0_1"/>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08" name="Google Shape;208;g34bbc345ba0_0_1"/>
          <p:cNvSpPr txBox="1"/>
          <p:nvPr/>
        </p:nvSpPr>
        <p:spPr>
          <a:xfrm>
            <a:off x="248308" y="5029849"/>
            <a:ext cx="4878300" cy="174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explore the Business Model Canvas in a hands-on workshop. After an introduction to its nine components, they will map out their business models step by step. Each participant or team will refine their value proposition, market fit, and financial model. Breakout groups will provide peer feedback, and the session will conclude with presentations, with facilitators assessing clarity, feasibility, and innovation.</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950">
              <a:solidFill>
                <a:srgbClr val="595959"/>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grpSp>
        <p:nvGrpSpPr>
          <p:cNvPr id="209" name="Google Shape;209;g34bbc345ba0_0_1"/>
          <p:cNvGrpSpPr/>
          <p:nvPr/>
        </p:nvGrpSpPr>
        <p:grpSpPr>
          <a:xfrm>
            <a:off x="4677868" y="5021368"/>
            <a:ext cx="341622" cy="341617"/>
            <a:chOff x="3797784" y="3095426"/>
            <a:chExt cx="1030844" cy="1030831"/>
          </a:xfrm>
        </p:grpSpPr>
        <p:sp>
          <p:nvSpPr>
            <p:cNvPr id="210" name="Google Shape;210;g34bbc345ba0_0_1"/>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1" name="Google Shape;211;g34bbc345ba0_0_1"/>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2" name="Google Shape;212;g34bbc345ba0_0_1"/>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3" name="Google Shape;213;g34bbc345ba0_0_1"/>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4" name="Google Shape;214;g34bbc345ba0_0_1"/>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cxnSp>
        <p:nvCxnSpPr>
          <p:cNvPr id="219" name="Google Shape;219;g34bbc345ba0_0_34"/>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220" name="Google Shape;220;g34bbc345ba0_0_34"/>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221" name="Google Shape;221;g34bbc345ba0_0_34"/>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222" name="Google Shape;222;g34bbc345ba0_0_34"/>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23" name="Google Shape;223;g34bbc345ba0_0_34"/>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24" name="Google Shape;224;g34bbc345ba0_0_34"/>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225" name="Google Shape;225;g34bbc345ba0_0_34"/>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226" name="Google Shape;226;g34bbc345ba0_0_34"/>
          <p:cNvSpPr txBox="1"/>
          <p:nvPr/>
        </p:nvSpPr>
        <p:spPr>
          <a:xfrm>
            <a:off x="299550" y="4404350"/>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Business Model Canva</a:t>
            </a:r>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"Business Model Generation" by Alexander Osterwalder &amp; Yves Pigneur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"Lean Startup" by Eric Ries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"Value Proposition Design" by Alexander Osterwalder</a:t>
            </a:r>
            <a:endParaRPr sz="1300">
              <a:solidFill>
                <a:srgbClr val="595959"/>
              </a:solidFill>
              <a:latin typeface="Calibri"/>
              <a:ea typeface="Calibri"/>
              <a:cs typeface="Calibri"/>
              <a:sym typeface="Calibri"/>
            </a:endParaRPr>
          </a:p>
        </p:txBody>
      </p:sp>
      <p:sp>
        <p:nvSpPr>
          <p:cNvPr id="227" name="Google Shape;227;g34bbc345ba0_0_34"/>
          <p:cNvSpPr txBox="1"/>
          <p:nvPr/>
        </p:nvSpPr>
        <p:spPr>
          <a:xfrm>
            <a:off x="2715475" y="4404825"/>
            <a:ext cx="2319300" cy="1923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Map out your key partners, activities, and resources.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Define your value proposition in one sentence.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customer segments and channels to reach them.</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Outline cost structures and revenue streams.</a:t>
            </a:r>
            <a:endParaRPr sz="1000">
              <a:solidFill>
                <a:srgbClr val="595959"/>
              </a:solidFill>
              <a:latin typeface="Calibri"/>
              <a:ea typeface="Calibri"/>
              <a:cs typeface="Calibri"/>
              <a:sym typeface="Calibri"/>
            </a:endParaRPr>
          </a:p>
          <a:p>
            <a:pPr marL="285750" marR="0" lvl="0" indent="-203200" algn="l" rtl="0">
              <a:lnSpc>
                <a:spcPct val="100000"/>
              </a:lnSpc>
              <a:spcBef>
                <a:spcPts val="0"/>
              </a:spcBef>
              <a:spcAft>
                <a:spcPts val="0"/>
              </a:spcAft>
              <a:buClr>
                <a:srgbClr val="FDBD22"/>
              </a:buClr>
              <a:buSzPts val="1300"/>
              <a:buFont typeface="Noto Sans Symbols"/>
              <a:buNone/>
            </a:pPr>
            <a:endParaRPr sz="1300">
              <a:solidFill>
                <a:srgbClr val="595959"/>
              </a:solidFill>
              <a:latin typeface="Calibri"/>
              <a:ea typeface="Calibri"/>
              <a:cs typeface="Calibri"/>
              <a:sym typeface="Calibri"/>
            </a:endParaRPr>
          </a:p>
        </p:txBody>
      </p:sp>
      <p:cxnSp>
        <p:nvCxnSpPr>
          <p:cNvPr id="228" name="Google Shape;228;g34bbc345ba0_0_34"/>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229" name="Google Shape;229;g34bbc345ba0_0_34"/>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Explain each Business Model Canvas element with real examples.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Emphasize clarity and feasibility in business models.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Give structured feedback, highlighting strengths and improvements.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Ensure efficient time management for refining ideas.</a:t>
            </a:r>
            <a:endParaRPr sz="1000">
              <a:solidFill>
                <a:srgbClr val="595959"/>
              </a:solidFill>
              <a:latin typeface="Calibri"/>
              <a:ea typeface="Calibri"/>
              <a:cs typeface="Calibri"/>
              <a:sym typeface="Calibri"/>
            </a:endParaRPr>
          </a:p>
        </p:txBody>
      </p:sp>
      <p:sp>
        <p:nvSpPr>
          <p:cNvPr id="230" name="Google Shape;230;g34bbc345ba0_0_34"/>
          <p:cNvSpPr txBox="1"/>
          <p:nvPr/>
        </p:nvSpPr>
        <p:spPr>
          <a:xfrm>
            <a:off x="2715525" y="290350"/>
            <a:ext cx="2319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key partners for your business.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Define core activities to deliver value.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List key resources for operations.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Summarize your value proposition in one sentence.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customer segments and channels.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Outline cost structures and revenue streams.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Refine and present your Business Model Canvas.</a:t>
            </a:r>
            <a:endParaRPr sz="1300">
              <a:solidFill>
                <a:srgbClr val="595959"/>
              </a:solidFill>
              <a:latin typeface="Calibri"/>
              <a:ea typeface="Calibri"/>
              <a:cs typeface="Calibri"/>
              <a:sym typeface="Calibri"/>
            </a:endParaRPr>
          </a:p>
        </p:txBody>
      </p:sp>
      <p:sp>
        <p:nvSpPr>
          <p:cNvPr id="231" name="Google Shape;231;g34bbc345ba0_0_34"/>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was the biggest challenge in mapping your business model?</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defining your value proposition strengthen your idea?</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helped improve your canvas?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implementing this model?</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would you refine it for different market conditions?</a:t>
            </a:r>
            <a:endParaRPr sz="1000">
              <a:solidFill>
                <a:srgbClr val="595959"/>
              </a:solidFill>
              <a:latin typeface="Calibri"/>
              <a:ea typeface="Calibri"/>
              <a:cs typeface="Calibri"/>
              <a:sym typeface="Calibri"/>
            </a:endParaRPr>
          </a:p>
        </p:txBody>
      </p:sp>
      <p:grpSp>
        <p:nvGrpSpPr>
          <p:cNvPr id="232" name="Google Shape;232;g34bbc345ba0_0_34"/>
          <p:cNvGrpSpPr/>
          <p:nvPr/>
        </p:nvGrpSpPr>
        <p:grpSpPr>
          <a:xfrm>
            <a:off x="215187" y="6348341"/>
            <a:ext cx="2086252" cy="579345"/>
            <a:chOff x="5217280" y="8968725"/>
            <a:chExt cx="2214000" cy="614820"/>
          </a:xfrm>
        </p:grpSpPr>
        <p:sp>
          <p:nvSpPr>
            <p:cNvPr id="233" name="Google Shape;233;g34bbc345ba0_0_34"/>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234" name="Google Shape;234;g34bbc345ba0_0_34"/>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235" name="Google Shape;235;g34bbc345ba0_0_34"/>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236" name="Google Shape;236;g34bbc345ba0_0_34"/>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37" name="Google Shape;237;g34bbc345ba0_0_34"/>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8" name="Google Shape;238;g34bbc345ba0_0_34"/>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239" name="Google Shape;239;g34bbc345ba0_0_34"/>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240" name="Google Shape;240;g34bbc345ba0_0_34"/>
          <p:cNvGrpSpPr/>
          <p:nvPr/>
        </p:nvGrpSpPr>
        <p:grpSpPr>
          <a:xfrm>
            <a:off x="4640548" y="3022007"/>
            <a:ext cx="361496" cy="361023"/>
            <a:chOff x="5737725" y="2862443"/>
            <a:chExt cx="1034323" cy="1032971"/>
          </a:xfrm>
        </p:grpSpPr>
        <p:sp>
          <p:nvSpPr>
            <p:cNvPr id="241" name="Google Shape;241;g34bbc345ba0_0_34"/>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2" name="Google Shape;242;g34bbc345ba0_0_34"/>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3" name="Google Shape;243;g34bbc345ba0_0_34"/>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4" name="Google Shape;244;g34bbc345ba0_0_34"/>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5" name="Google Shape;245;g34bbc345ba0_0_34"/>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46" name="Google Shape;246;g34bbc345ba0_0_34"/>
          <p:cNvGrpSpPr/>
          <p:nvPr/>
        </p:nvGrpSpPr>
        <p:grpSpPr>
          <a:xfrm>
            <a:off x="4674858" y="310688"/>
            <a:ext cx="336405" cy="379614"/>
            <a:chOff x="4643578" y="432838"/>
            <a:chExt cx="1028134" cy="1160188"/>
          </a:xfrm>
        </p:grpSpPr>
        <p:sp>
          <p:nvSpPr>
            <p:cNvPr id="247" name="Google Shape;247;g34bbc345ba0_0_34"/>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248" name="Google Shape;248;g34bbc345ba0_0_34"/>
            <p:cNvGrpSpPr/>
            <p:nvPr/>
          </p:nvGrpSpPr>
          <p:grpSpPr>
            <a:xfrm>
              <a:off x="4643578" y="432838"/>
              <a:ext cx="1028134" cy="1160188"/>
              <a:chOff x="4643578" y="432838"/>
              <a:chExt cx="1028134" cy="1160188"/>
            </a:xfrm>
          </p:grpSpPr>
          <p:sp>
            <p:nvSpPr>
              <p:cNvPr id="249" name="Google Shape;249;g34bbc345ba0_0_34"/>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0" name="Google Shape;250;g34bbc345ba0_0_34"/>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251" name="Google Shape;251;g34bbc345ba0_0_34"/>
          <p:cNvGrpSpPr/>
          <p:nvPr/>
        </p:nvGrpSpPr>
        <p:grpSpPr>
          <a:xfrm>
            <a:off x="2185190" y="4830280"/>
            <a:ext cx="338043" cy="338840"/>
            <a:chOff x="5700273" y="5386353"/>
            <a:chExt cx="766016" cy="767823"/>
          </a:xfrm>
        </p:grpSpPr>
        <p:sp>
          <p:nvSpPr>
            <p:cNvPr id="252" name="Google Shape;252;g34bbc345ba0_0_34"/>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3" name="Google Shape;253;g34bbc345ba0_0_34"/>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4" name="Google Shape;254;g34bbc345ba0_0_34"/>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5" name="Google Shape;255;g34bbc345ba0_0_34"/>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6" name="Google Shape;256;g34bbc345ba0_0_34"/>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7" name="Google Shape;257;g34bbc345ba0_0_34"/>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8" name="Google Shape;258;g34bbc345ba0_0_34"/>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9" name="Google Shape;259;g34bbc345ba0_0_34"/>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0" name="Google Shape;260;g34bbc345ba0_0_34"/>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1" name="Google Shape;261;g34bbc345ba0_0_34"/>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2" name="Google Shape;262;g34bbc345ba0_0_34"/>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3" name="Google Shape;263;g34bbc345ba0_0_34"/>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4" name="Google Shape;264;g34bbc345ba0_0_34"/>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5" name="Google Shape;265;g34bbc345ba0_0_34"/>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66" name="Google Shape;266;g34bbc345ba0_0_34"/>
          <p:cNvGrpSpPr/>
          <p:nvPr/>
        </p:nvGrpSpPr>
        <p:grpSpPr>
          <a:xfrm>
            <a:off x="4681257" y="4463928"/>
            <a:ext cx="361466" cy="360553"/>
            <a:chOff x="4422991" y="3660630"/>
            <a:chExt cx="1086135" cy="1083391"/>
          </a:xfrm>
        </p:grpSpPr>
        <p:sp>
          <p:nvSpPr>
            <p:cNvPr id="267" name="Google Shape;267;g34bbc345ba0_0_34"/>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8" name="Google Shape;268;g34bbc345ba0_0_34"/>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9" name="Google Shape;269;g34bbc345ba0_0_34"/>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0" name="Google Shape;270;g34bbc345ba0_0_34"/>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1" name="Google Shape;271;g34bbc345ba0_0_34"/>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2" name="Google Shape;272;g34bbc345ba0_0_34"/>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3" name="Google Shape;273;g34bbc345ba0_0_34"/>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4" name="Google Shape;274;g34bbc345ba0_0_34"/>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75" name="Google Shape;275;g34bbc345ba0_0_34"/>
          <p:cNvGrpSpPr/>
          <p:nvPr/>
        </p:nvGrpSpPr>
        <p:grpSpPr>
          <a:xfrm>
            <a:off x="2175190" y="321815"/>
            <a:ext cx="354478" cy="354131"/>
            <a:chOff x="10376768" y="2334933"/>
            <a:chExt cx="920484" cy="919581"/>
          </a:xfrm>
        </p:grpSpPr>
        <p:sp>
          <p:nvSpPr>
            <p:cNvPr id="276" name="Google Shape;276;g34bbc345ba0_0_34"/>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7" name="Google Shape;277;g34bbc345ba0_0_34"/>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278" name="Google Shape;278;g34bbc345ba0_0_34"/>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79" name="Google Shape;279;g34bbc345ba0_0_34"/>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280" name="Google Shape;280;g34bbc345ba0_0_34"/>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 name="Google Shape;281;g34bbc345ba0_0_34"/>
          <p:cNvSpPr txBox="1"/>
          <p:nvPr/>
        </p:nvSpPr>
        <p:spPr>
          <a:xfrm>
            <a:off x="2784499" y="6248950"/>
            <a:ext cx="2322000" cy="16932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0" marR="0" lvl="0" indent="0" algn="r" rtl="0">
              <a:lnSpc>
                <a:spcPct val="126250"/>
              </a:lnSpc>
              <a:spcBef>
                <a:spcPts val="0"/>
              </a:spcBef>
              <a:spcAft>
                <a:spcPts val="0"/>
              </a:spcAft>
              <a:buNone/>
            </a:pPr>
            <a:endParaRPr sz="1600" b="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Simplifies business planning.</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471</Words>
  <Application>Microsoft Office PowerPoint</Application>
  <PresentationFormat>Custom</PresentationFormat>
  <Paragraphs>71</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3</cp:revision>
  <dcterms:created xsi:type="dcterms:W3CDTF">2025-04-02T13:02:29Z</dcterms:created>
  <dcterms:modified xsi:type="dcterms:W3CDTF">2025-05-07T14:09:20Z</dcterms:modified>
</cp:coreProperties>
</file>