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88" r:id="rId2"/>
    <p:sldId id="289" r:id="rId3"/>
  </p:sldIdLst>
  <p:sldSz cx="5327650" cy="7559675"/>
  <p:notesSz cx="6858000" cy="9144000"/>
  <p:embeddedFontLst>
    <p:embeddedFont>
      <p:font typeface="Play" panose="020B0604020202020204" charset="0"/>
      <p:regular r:id="rId5"/>
      <p:bold r:id="rId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hcaw4YJPvlzR/pcs71zRBYM0GS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22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51" Type="http://schemas.openxmlformats.org/officeDocument/2006/relationships/tableStyles" Target="tableStyles.xml"/><Relationship Id="rId3" Type="http://schemas.openxmlformats.org/officeDocument/2006/relationships/slide" Target="slides/slide2.xml"/><Relationship Id="rId47" Type="http://customschemas.google.com/relationships/presentationmetadata" Target="metadata"/><Relationship Id="rId50"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5" Type="http://schemas.openxmlformats.org/officeDocument/2006/relationships/font" Target="fonts/font1.fntdata"/><Relationship Id="rId49" Type="http://schemas.openxmlformats.org/officeDocument/2006/relationships/viewProps" Target="viewProps.xml"/><Relationship Id="rId4" Type="http://schemas.openxmlformats.org/officeDocument/2006/relationships/notesMaster" Target="notesMasters/notesMaster1.xml"/><Relationship Id="rId4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6"/>
        <p:cNvGrpSpPr/>
        <p:nvPr/>
      </p:nvGrpSpPr>
      <p:grpSpPr>
        <a:xfrm>
          <a:off x="0" y="0"/>
          <a:ext cx="0" cy="0"/>
          <a:chOff x="0" y="0"/>
          <a:chExt cx="0" cy="0"/>
        </a:xfrm>
      </p:grpSpPr>
      <p:sp>
        <p:nvSpPr>
          <p:cNvPr id="1697" name="Google Shape;1697;g34bf7dc1ca9_0_13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98" name="Google Shape;1698;g34bf7dc1ca9_0_138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0"/>
        <p:cNvGrpSpPr/>
        <p:nvPr/>
      </p:nvGrpSpPr>
      <p:grpSpPr>
        <a:xfrm>
          <a:off x="0" y="0"/>
          <a:ext cx="0" cy="0"/>
          <a:chOff x="0" y="0"/>
          <a:chExt cx="0" cy="0"/>
        </a:xfrm>
      </p:grpSpPr>
      <p:sp>
        <p:nvSpPr>
          <p:cNvPr id="1731" name="Google Shape;1731;g34bf7dc1ca9_0_1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32" name="Google Shape;1732;g34bf7dc1ca9_0_132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1"/>
          <p:cNvSpPr txBox="1">
            <a:spLocks noGrp="1"/>
          </p:cNvSpPr>
          <p:nvPr>
            <p:ph type="ctrTitle"/>
          </p:nvPr>
        </p:nvSpPr>
        <p:spPr>
          <a:xfrm>
            <a:off x="399574" y="1237197"/>
            <a:ext cx="4528500" cy="263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
          <p:cNvSpPr txBox="1">
            <a:spLocks noGrp="1"/>
          </p:cNvSpPr>
          <p:nvPr>
            <p:ph type="subTitle" idx="1"/>
          </p:nvPr>
        </p:nvSpPr>
        <p:spPr>
          <a:xfrm>
            <a:off x="665956" y="3970580"/>
            <a:ext cx="3995700" cy="1825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583"/>
              </a:spcBef>
              <a:spcAft>
                <a:spcPts val="0"/>
              </a:spcAft>
              <a:buClr>
                <a:schemeClr val="dk1"/>
              </a:buClr>
              <a:buSzPts val="1398"/>
              <a:buNone/>
              <a:defRPr sz="1398"/>
            </a:lvl1pPr>
            <a:lvl2pPr lvl="1" algn="ctr">
              <a:lnSpc>
                <a:spcPct val="90000"/>
              </a:lnSpc>
              <a:spcBef>
                <a:spcPts val="291"/>
              </a:spcBef>
              <a:spcAft>
                <a:spcPts val="0"/>
              </a:spcAft>
              <a:buClr>
                <a:schemeClr val="dk1"/>
              </a:buClr>
              <a:buSzPts val="1165"/>
              <a:buNone/>
              <a:defRPr sz="1165"/>
            </a:lvl2pPr>
            <a:lvl3pPr lvl="2" algn="ctr">
              <a:lnSpc>
                <a:spcPct val="90000"/>
              </a:lnSpc>
              <a:spcBef>
                <a:spcPts val="291"/>
              </a:spcBef>
              <a:spcAft>
                <a:spcPts val="0"/>
              </a:spcAft>
              <a:buClr>
                <a:schemeClr val="dk1"/>
              </a:buClr>
              <a:buSzPts val="1049"/>
              <a:buNone/>
              <a:defRPr sz="1049"/>
            </a:lvl3pPr>
            <a:lvl4pPr lvl="3" algn="ctr">
              <a:lnSpc>
                <a:spcPct val="90000"/>
              </a:lnSpc>
              <a:spcBef>
                <a:spcPts val="291"/>
              </a:spcBef>
              <a:spcAft>
                <a:spcPts val="0"/>
              </a:spcAft>
              <a:buClr>
                <a:schemeClr val="dk1"/>
              </a:buClr>
              <a:buSzPts val="932"/>
              <a:buNone/>
              <a:defRPr sz="932"/>
            </a:lvl4pPr>
            <a:lvl5pPr lvl="4" algn="ctr">
              <a:lnSpc>
                <a:spcPct val="90000"/>
              </a:lnSpc>
              <a:spcBef>
                <a:spcPts val="291"/>
              </a:spcBef>
              <a:spcAft>
                <a:spcPts val="0"/>
              </a:spcAft>
              <a:buClr>
                <a:schemeClr val="dk1"/>
              </a:buClr>
              <a:buSzPts val="932"/>
              <a:buNone/>
              <a:defRPr sz="932"/>
            </a:lvl5pPr>
            <a:lvl6pPr lvl="5" algn="ctr">
              <a:lnSpc>
                <a:spcPct val="90000"/>
              </a:lnSpc>
              <a:spcBef>
                <a:spcPts val="291"/>
              </a:spcBef>
              <a:spcAft>
                <a:spcPts val="0"/>
              </a:spcAft>
              <a:buClr>
                <a:schemeClr val="dk1"/>
              </a:buClr>
              <a:buSzPts val="932"/>
              <a:buNone/>
              <a:defRPr sz="932"/>
            </a:lvl6pPr>
            <a:lvl7pPr lvl="6" algn="ctr">
              <a:lnSpc>
                <a:spcPct val="90000"/>
              </a:lnSpc>
              <a:spcBef>
                <a:spcPts val="291"/>
              </a:spcBef>
              <a:spcAft>
                <a:spcPts val="0"/>
              </a:spcAft>
              <a:buClr>
                <a:schemeClr val="dk1"/>
              </a:buClr>
              <a:buSzPts val="932"/>
              <a:buNone/>
              <a:defRPr sz="932"/>
            </a:lvl7pPr>
            <a:lvl8pPr lvl="7" algn="ctr">
              <a:lnSpc>
                <a:spcPct val="90000"/>
              </a:lnSpc>
              <a:spcBef>
                <a:spcPts val="291"/>
              </a:spcBef>
              <a:spcAft>
                <a:spcPts val="0"/>
              </a:spcAft>
              <a:buClr>
                <a:schemeClr val="dk1"/>
              </a:buClr>
              <a:buSzPts val="932"/>
              <a:buNone/>
              <a:defRPr sz="932"/>
            </a:lvl8pPr>
            <a:lvl9pPr lvl="8" algn="ctr">
              <a:lnSpc>
                <a:spcPct val="90000"/>
              </a:lnSpc>
              <a:spcBef>
                <a:spcPts val="291"/>
              </a:spcBef>
              <a:spcAft>
                <a:spcPts val="0"/>
              </a:spcAft>
              <a:buClr>
                <a:schemeClr val="dk1"/>
              </a:buClr>
              <a:buSzPts val="932"/>
              <a:buNone/>
              <a:defRPr sz="932"/>
            </a:lvl9pPr>
          </a:lstStyle>
          <a:p>
            <a:endParaRPr/>
          </a:p>
        </p:txBody>
      </p:sp>
      <p:sp>
        <p:nvSpPr>
          <p:cNvPr id="20" name="Google Shape;20;p11"/>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1183775" y="3031383"/>
            <a:ext cx="6406500" cy="1148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1147146" y="1915833"/>
            <a:ext cx="6406500" cy="337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
        <p:cNvGrpSpPr/>
        <p:nvPr/>
      </p:nvGrpSpPr>
      <p:grpSpPr>
        <a:xfrm>
          <a:off x="0" y="0"/>
          <a:ext cx="0" cy="0"/>
          <a:chOff x="0" y="0"/>
          <a:chExt cx="0" cy="0"/>
        </a:xfrm>
      </p:grpSpPr>
      <p:sp>
        <p:nvSpPr>
          <p:cNvPr id="12" name="Google Shape;12;p10"/>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0"/>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14" name="Google Shape;14;p1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extLst>
      <p:ext uri="{BB962C8B-B14F-4D97-AF65-F5344CB8AC3E}">
        <p14:creationId xmlns:p14="http://schemas.microsoft.com/office/powerpoint/2010/main" val="2911391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363501" y="1884671"/>
            <a:ext cx="4595100" cy="3144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363501" y="5059035"/>
            <a:ext cx="4595100" cy="16536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rgbClr val="757575"/>
              </a:buClr>
              <a:buSzPts val="1398"/>
              <a:buNone/>
              <a:defRPr sz="1398">
                <a:solidFill>
                  <a:srgbClr val="757575"/>
                </a:solidFill>
              </a:defRPr>
            </a:lvl1pPr>
            <a:lvl2pPr marL="914400" lvl="1" indent="-228600" algn="l">
              <a:lnSpc>
                <a:spcPct val="90000"/>
              </a:lnSpc>
              <a:spcBef>
                <a:spcPts val="291"/>
              </a:spcBef>
              <a:spcAft>
                <a:spcPts val="0"/>
              </a:spcAft>
              <a:buClr>
                <a:srgbClr val="757575"/>
              </a:buClr>
              <a:buSzPts val="1165"/>
              <a:buNone/>
              <a:defRPr sz="1165">
                <a:solidFill>
                  <a:srgbClr val="757575"/>
                </a:solidFill>
              </a:defRPr>
            </a:lvl2pPr>
            <a:lvl3pPr marL="1371600" lvl="2" indent="-228600" algn="l">
              <a:lnSpc>
                <a:spcPct val="90000"/>
              </a:lnSpc>
              <a:spcBef>
                <a:spcPts val="291"/>
              </a:spcBef>
              <a:spcAft>
                <a:spcPts val="0"/>
              </a:spcAft>
              <a:buClr>
                <a:srgbClr val="757575"/>
              </a:buClr>
              <a:buSzPts val="1049"/>
              <a:buNone/>
              <a:defRPr sz="1049">
                <a:solidFill>
                  <a:srgbClr val="757575"/>
                </a:solidFill>
              </a:defRPr>
            </a:lvl3pPr>
            <a:lvl4pPr marL="1828800" lvl="3" indent="-228600" algn="l">
              <a:lnSpc>
                <a:spcPct val="90000"/>
              </a:lnSpc>
              <a:spcBef>
                <a:spcPts val="291"/>
              </a:spcBef>
              <a:spcAft>
                <a:spcPts val="0"/>
              </a:spcAft>
              <a:buClr>
                <a:srgbClr val="757575"/>
              </a:buClr>
              <a:buSzPts val="932"/>
              <a:buNone/>
              <a:defRPr sz="932">
                <a:solidFill>
                  <a:srgbClr val="757575"/>
                </a:solidFill>
              </a:defRPr>
            </a:lvl4pPr>
            <a:lvl5pPr marL="2286000" lvl="4" indent="-228600" algn="l">
              <a:lnSpc>
                <a:spcPct val="90000"/>
              </a:lnSpc>
              <a:spcBef>
                <a:spcPts val="291"/>
              </a:spcBef>
              <a:spcAft>
                <a:spcPts val="0"/>
              </a:spcAft>
              <a:buClr>
                <a:srgbClr val="757575"/>
              </a:buClr>
              <a:buSzPts val="932"/>
              <a:buNone/>
              <a:defRPr sz="932">
                <a:solidFill>
                  <a:srgbClr val="757575"/>
                </a:solidFill>
              </a:defRPr>
            </a:lvl5pPr>
            <a:lvl6pPr marL="2743200" lvl="5" indent="-228600" algn="l">
              <a:lnSpc>
                <a:spcPct val="90000"/>
              </a:lnSpc>
              <a:spcBef>
                <a:spcPts val="291"/>
              </a:spcBef>
              <a:spcAft>
                <a:spcPts val="0"/>
              </a:spcAft>
              <a:buClr>
                <a:srgbClr val="757575"/>
              </a:buClr>
              <a:buSzPts val="932"/>
              <a:buNone/>
              <a:defRPr sz="932">
                <a:solidFill>
                  <a:srgbClr val="757575"/>
                </a:solidFill>
              </a:defRPr>
            </a:lvl6pPr>
            <a:lvl7pPr marL="3200400" lvl="6" indent="-228600" algn="l">
              <a:lnSpc>
                <a:spcPct val="90000"/>
              </a:lnSpc>
              <a:spcBef>
                <a:spcPts val="291"/>
              </a:spcBef>
              <a:spcAft>
                <a:spcPts val="0"/>
              </a:spcAft>
              <a:buClr>
                <a:srgbClr val="757575"/>
              </a:buClr>
              <a:buSzPts val="932"/>
              <a:buNone/>
              <a:defRPr sz="932">
                <a:solidFill>
                  <a:srgbClr val="757575"/>
                </a:solidFill>
              </a:defRPr>
            </a:lvl7pPr>
            <a:lvl8pPr marL="3657600" lvl="7" indent="-228600" algn="l">
              <a:lnSpc>
                <a:spcPct val="90000"/>
              </a:lnSpc>
              <a:spcBef>
                <a:spcPts val="291"/>
              </a:spcBef>
              <a:spcAft>
                <a:spcPts val="0"/>
              </a:spcAft>
              <a:buClr>
                <a:srgbClr val="757575"/>
              </a:buClr>
              <a:buSzPts val="932"/>
              <a:buNone/>
              <a:defRPr sz="932">
                <a:solidFill>
                  <a:srgbClr val="757575"/>
                </a:solidFill>
              </a:defRPr>
            </a:lvl8pPr>
            <a:lvl9pPr marL="4114800" lvl="8" indent="-228600" algn="l">
              <a:lnSpc>
                <a:spcPct val="90000"/>
              </a:lnSpc>
              <a:spcBef>
                <a:spcPts val="291"/>
              </a:spcBef>
              <a:spcAft>
                <a:spcPts val="0"/>
              </a:spcAft>
              <a:buClr>
                <a:srgbClr val="757575"/>
              </a:buClr>
              <a:buSzPts val="932"/>
              <a:buNone/>
              <a:defRPr sz="932">
                <a:solidFill>
                  <a:srgbClr val="757575"/>
                </a:solidFill>
              </a:defRPr>
            </a:lvl9pPr>
          </a:lstStyle>
          <a:p>
            <a:endParaRPr/>
          </a:p>
        </p:txBody>
      </p:sp>
      <p:sp>
        <p:nvSpPr>
          <p:cNvPr id="26" name="Google Shape;26;p12"/>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2"/>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2"/>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366276"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2" name="Google Shape;32;p13"/>
          <p:cNvSpPr txBox="1">
            <a:spLocks noGrp="1"/>
          </p:cNvSpPr>
          <p:nvPr>
            <p:ph type="body" idx="2"/>
          </p:nvPr>
        </p:nvSpPr>
        <p:spPr>
          <a:xfrm>
            <a:off x="2697123"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3" name="Google Shape;33;p13"/>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3"/>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366970"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366971" y="1853171"/>
            <a:ext cx="22539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39" name="Google Shape;39;p14"/>
          <p:cNvSpPr txBox="1">
            <a:spLocks noGrp="1"/>
          </p:cNvSpPr>
          <p:nvPr>
            <p:ph type="body" idx="2"/>
          </p:nvPr>
        </p:nvSpPr>
        <p:spPr>
          <a:xfrm>
            <a:off x="366971" y="2761381"/>
            <a:ext cx="22539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0" name="Google Shape;40;p14"/>
          <p:cNvSpPr txBox="1">
            <a:spLocks noGrp="1"/>
          </p:cNvSpPr>
          <p:nvPr>
            <p:ph type="body" idx="3"/>
          </p:nvPr>
        </p:nvSpPr>
        <p:spPr>
          <a:xfrm>
            <a:off x="2697123" y="1853171"/>
            <a:ext cx="22650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41" name="Google Shape;41;p14"/>
          <p:cNvSpPr txBox="1">
            <a:spLocks noGrp="1"/>
          </p:cNvSpPr>
          <p:nvPr>
            <p:ph type="body" idx="4"/>
          </p:nvPr>
        </p:nvSpPr>
        <p:spPr>
          <a:xfrm>
            <a:off x="2697123" y="2761381"/>
            <a:ext cx="22650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2" name="Google Shape;42;p14"/>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4"/>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5"/>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5"/>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5"/>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6"/>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2264945" y="1088455"/>
            <a:ext cx="2697000" cy="5372400"/>
          </a:xfrm>
          <a:prstGeom prst="rect">
            <a:avLst/>
          </a:prstGeom>
          <a:noFill/>
          <a:ln>
            <a:noFill/>
          </a:ln>
        </p:spPr>
        <p:txBody>
          <a:bodyPr spcFirstLastPara="1" wrap="square" lIns="91425" tIns="45700" rIns="91425" bIns="45700" anchor="t" anchorCtr="0">
            <a:normAutofit/>
          </a:bodyPr>
          <a:lstStyle>
            <a:lvl1pPr marL="457200" lvl="0" indent="-346964" algn="l">
              <a:lnSpc>
                <a:spcPct val="90000"/>
              </a:lnSpc>
              <a:spcBef>
                <a:spcPts val="583"/>
              </a:spcBef>
              <a:spcAft>
                <a:spcPts val="0"/>
              </a:spcAft>
              <a:buClr>
                <a:schemeClr val="dk1"/>
              </a:buClr>
              <a:buSzPts val="1864"/>
              <a:buChar char="•"/>
              <a:defRPr sz="1864"/>
            </a:lvl1pPr>
            <a:lvl2pPr marL="914400" lvl="1" indent="-332168" algn="l">
              <a:lnSpc>
                <a:spcPct val="90000"/>
              </a:lnSpc>
              <a:spcBef>
                <a:spcPts val="291"/>
              </a:spcBef>
              <a:spcAft>
                <a:spcPts val="0"/>
              </a:spcAft>
              <a:buClr>
                <a:schemeClr val="dk1"/>
              </a:buClr>
              <a:buSzPts val="1631"/>
              <a:buChar char="•"/>
              <a:defRPr sz="1631"/>
            </a:lvl2pPr>
            <a:lvl3pPr marL="1371600" lvl="2" indent="-317372" algn="l">
              <a:lnSpc>
                <a:spcPct val="90000"/>
              </a:lnSpc>
              <a:spcBef>
                <a:spcPts val="291"/>
              </a:spcBef>
              <a:spcAft>
                <a:spcPts val="0"/>
              </a:spcAft>
              <a:buClr>
                <a:schemeClr val="dk1"/>
              </a:buClr>
              <a:buSzPts val="1398"/>
              <a:buChar char="•"/>
              <a:defRPr sz="1398"/>
            </a:lvl3pPr>
            <a:lvl4pPr marL="1828800" lvl="3" indent="-302577" algn="l">
              <a:lnSpc>
                <a:spcPct val="90000"/>
              </a:lnSpc>
              <a:spcBef>
                <a:spcPts val="291"/>
              </a:spcBef>
              <a:spcAft>
                <a:spcPts val="0"/>
              </a:spcAft>
              <a:buClr>
                <a:schemeClr val="dk1"/>
              </a:buClr>
              <a:buSzPts val="1165"/>
              <a:buChar char="•"/>
              <a:defRPr sz="1165"/>
            </a:lvl4pPr>
            <a:lvl5pPr marL="2286000" lvl="4" indent="-302577" algn="l">
              <a:lnSpc>
                <a:spcPct val="90000"/>
              </a:lnSpc>
              <a:spcBef>
                <a:spcPts val="291"/>
              </a:spcBef>
              <a:spcAft>
                <a:spcPts val="0"/>
              </a:spcAft>
              <a:buClr>
                <a:schemeClr val="dk1"/>
              </a:buClr>
              <a:buSzPts val="1165"/>
              <a:buChar char="•"/>
              <a:defRPr sz="1165"/>
            </a:lvl5pPr>
            <a:lvl6pPr marL="2743200" lvl="5" indent="-302577" algn="l">
              <a:lnSpc>
                <a:spcPct val="90000"/>
              </a:lnSpc>
              <a:spcBef>
                <a:spcPts val="291"/>
              </a:spcBef>
              <a:spcAft>
                <a:spcPts val="0"/>
              </a:spcAft>
              <a:buClr>
                <a:schemeClr val="dk1"/>
              </a:buClr>
              <a:buSzPts val="1165"/>
              <a:buChar char="•"/>
              <a:defRPr sz="1165"/>
            </a:lvl6pPr>
            <a:lvl7pPr marL="3200400" lvl="6" indent="-302577" algn="l">
              <a:lnSpc>
                <a:spcPct val="90000"/>
              </a:lnSpc>
              <a:spcBef>
                <a:spcPts val="291"/>
              </a:spcBef>
              <a:spcAft>
                <a:spcPts val="0"/>
              </a:spcAft>
              <a:buClr>
                <a:schemeClr val="dk1"/>
              </a:buClr>
              <a:buSzPts val="1165"/>
              <a:buChar char="•"/>
              <a:defRPr sz="1165"/>
            </a:lvl7pPr>
            <a:lvl8pPr marL="3657600" lvl="7" indent="-302577" algn="l">
              <a:lnSpc>
                <a:spcPct val="90000"/>
              </a:lnSpc>
              <a:spcBef>
                <a:spcPts val="291"/>
              </a:spcBef>
              <a:spcAft>
                <a:spcPts val="0"/>
              </a:spcAft>
              <a:buClr>
                <a:schemeClr val="dk1"/>
              </a:buClr>
              <a:buSzPts val="1165"/>
              <a:buChar char="•"/>
              <a:defRPr sz="1165"/>
            </a:lvl8pPr>
            <a:lvl9pPr marL="4114800" lvl="8" indent="-302577" algn="l">
              <a:lnSpc>
                <a:spcPct val="90000"/>
              </a:lnSpc>
              <a:spcBef>
                <a:spcPts val="291"/>
              </a:spcBef>
              <a:spcAft>
                <a:spcPts val="0"/>
              </a:spcAft>
              <a:buClr>
                <a:schemeClr val="dk1"/>
              </a:buClr>
              <a:buSzPts val="1165"/>
              <a:buChar char="•"/>
              <a:defRPr sz="1165"/>
            </a:lvl9pPr>
          </a:lstStyle>
          <a:p>
            <a:endParaRPr/>
          </a:p>
        </p:txBody>
      </p:sp>
      <p:sp>
        <p:nvSpPr>
          <p:cNvPr id="57" name="Google Shape;57;p17"/>
          <p:cNvSpPr txBox="1">
            <a:spLocks noGrp="1"/>
          </p:cNvSpPr>
          <p:nvPr>
            <p:ph type="body" idx="2"/>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58" name="Google Shape;58;p17"/>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a:spLocks noGrp="1"/>
          </p:cNvSpPr>
          <p:nvPr>
            <p:ph type="pic" idx="2"/>
          </p:nvPr>
        </p:nvSpPr>
        <p:spPr>
          <a:xfrm>
            <a:off x="2264945" y="1088455"/>
            <a:ext cx="2697000" cy="5372400"/>
          </a:xfrm>
          <a:prstGeom prst="rect">
            <a:avLst/>
          </a:prstGeom>
          <a:noFill/>
          <a:ln>
            <a:noFill/>
          </a:ln>
        </p:spPr>
      </p:sp>
      <p:sp>
        <p:nvSpPr>
          <p:cNvPr id="64" name="Google Shape;64;p18"/>
          <p:cNvSpPr txBox="1">
            <a:spLocks noGrp="1"/>
          </p:cNvSpPr>
          <p:nvPr>
            <p:ph type="body" idx="1"/>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65" name="Google Shape;65;p18"/>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265624" y="2113064"/>
            <a:ext cx="4796400" cy="4595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2563"/>
              <a:buFont typeface="Play"/>
              <a:buNone/>
              <a:defRPr sz="2563"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marR="0" lvl="0" indent="-332168" algn="l" rtl="0">
              <a:lnSpc>
                <a:spcPct val="90000"/>
              </a:lnSpc>
              <a:spcBef>
                <a:spcPts val="583"/>
              </a:spcBef>
              <a:spcAft>
                <a:spcPts val="0"/>
              </a:spcAft>
              <a:buClr>
                <a:schemeClr val="dk1"/>
              </a:buClr>
              <a:buSzPts val="1631"/>
              <a:buFont typeface="Arial"/>
              <a:buChar char="•"/>
              <a:defRPr sz="1631" b="0" i="0" u="none" strike="noStrike" cap="none">
                <a:solidFill>
                  <a:schemeClr val="dk1"/>
                </a:solidFill>
                <a:latin typeface="Arial"/>
                <a:ea typeface="Arial"/>
                <a:cs typeface="Arial"/>
                <a:sym typeface="Arial"/>
              </a:defRPr>
            </a:lvl1pPr>
            <a:lvl2pPr marL="914400" marR="0" lvl="1" indent="-317372" algn="l" rtl="0">
              <a:lnSpc>
                <a:spcPct val="90000"/>
              </a:lnSpc>
              <a:spcBef>
                <a:spcPts val="291"/>
              </a:spcBef>
              <a:spcAft>
                <a:spcPts val="0"/>
              </a:spcAft>
              <a:buClr>
                <a:schemeClr val="dk1"/>
              </a:buClr>
              <a:buSzPts val="1398"/>
              <a:buFont typeface="Arial"/>
              <a:buChar char="•"/>
              <a:defRPr sz="1398" b="0" i="0" u="none" strike="noStrike" cap="none">
                <a:solidFill>
                  <a:schemeClr val="dk1"/>
                </a:solidFill>
                <a:latin typeface="Arial"/>
                <a:ea typeface="Arial"/>
                <a:cs typeface="Arial"/>
                <a:sym typeface="Arial"/>
              </a:defRPr>
            </a:lvl2pPr>
            <a:lvl3pPr marL="1371600" marR="0" lvl="2" indent="-302577" algn="l" rtl="0">
              <a:lnSpc>
                <a:spcPct val="90000"/>
              </a:lnSpc>
              <a:spcBef>
                <a:spcPts val="291"/>
              </a:spcBef>
              <a:spcAft>
                <a:spcPts val="0"/>
              </a:spcAft>
              <a:buClr>
                <a:schemeClr val="dk1"/>
              </a:buClr>
              <a:buSzPts val="1165"/>
              <a:buFont typeface="Arial"/>
              <a:buChar char="•"/>
              <a:defRPr sz="1165" b="0" i="0" u="none" strike="noStrike" cap="none">
                <a:solidFill>
                  <a:schemeClr val="dk1"/>
                </a:solidFill>
                <a:latin typeface="Arial"/>
                <a:ea typeface="Arial"/>
                <a:cs typeface="Arial"/>
                <a:sym typeface="Arial"/>
              </a:defRPr>
            </a:lvl3pPr>
            <a:lvl4pPr marL="1828800" marR="0" lvl="3"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4pPr>
            <a:lvl5pPr marL="2286000" marR="0" lvl="4"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5pPr>
            <a:lvl6pPr marL="2743200" marR="0" lvl="5"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6pPr>
            <a:lvl7pPr marL="3200400" marR="0" lvl="6"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7pPr>
            <a:lvl8pPr marL="3657600" marR="0" lvl="7"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8pPr>
            <a:lvl9pPr marL="4114800" marR="0" lvl="8"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9pPr>
          </a:lstStyle>
          <a:p>
            <a:endParaRPr/>
          </a:p>
        </p:txBody>
      </p:sp>
      <p:sp>
        <p:nvSpPr>
          <p:cNvPr id="8" name="Google Shape;8;p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699" b="0" i="0" u="none" strike="noStrike" cap="none">
                <a:solidFill>
                  <a:srgbClr val="757575"/>
                </a:solidFill>
                <a:latin typeface="Arial"/>
                <a:ea typeface="Arial"/>
                <a:cs typeface="Arial"/>
                <a:sym typeface="Arial"/>
              </a:defRPr>
            </a:lvl1pPr>
            <a:lvl2pPr marL="0" marR="0" lvl="1" indent="0" algn="r" rtl="0">
              <a:spcBef>
                <a:spcPts val="0"/>
              </a:spcBef>
              <a:buNone/>
              <a:defRPr sz="699" b="0" i="0" u="none" strike="noStrike" cap="none">
                <a:solidFill>
                  <a:srgbClr val="757575"/>
                </a:solidFill>
                <a:latin typeface="Arial"/>
                <a:ea typeface="Arial"/>
                <a:cs typeface="Arial"/>
                <a:sym typeface="Arial"/>
              </a:defRPr>
            </a:lvl2pPr>
            <a:lvl3pPr marL="0" marR="0" lvl="2" indent="0" algn="r" rtl="0">
              <a:spcBef>
                <a:spcPts val="0"/>
              </a:spcBef>
              <a:buNone/>
              <a:defRPr sz="699" b="0" i="0" u="none" strike="noStrike" cap="none">
                <a:solidFill>
                  <a:srgbClr val="757575"/>
                </a:solidFill>
                <a:latin typeface="Arial"/>
                <a:ea typeface="Arial"/>
                <a:cs typeface="Arial"/>
                <a:sym typeface="Arial"/>
              </a:defRPr>
            </a:lvl3pPr>
            <a:lvl4pPr marL="0" marR="0" lvl="3" indent="0" algn="r" rtl="0">
              <a:spcBef>
                <a:spcPts val="0"/>
              </a:spcBef>
              <a:buNone/>
              <a:defRPr sz="699" b="0" i="0" u="none" strike="noStrike" cap="none">
                <a:solidFill>
                  <a:srgbClr val="757575"/>
                </a:solidFill>
                <a:latin typeface="Arial"/>
                <a:ea typeface="Arial"/>
                <a:cs typeface="Arial"/>
                <a:sym typeface="Arial"/>
              </a:defRPr>
            </a:lvl4pPr>
            <a:lvl5pPr marL="0" marR="0" lvl="4" indent="0" algn="r" rtl="0">
              <a:spcBef>
                <a:spcPts val="0"/>
              </a:spcBef>
              <a:buNone/>
              <a:defRPr sz="699" b="0" i="0" u="none" strike="noStrike" cap="none">
                <a:solidFill>
                  <a:srgbClr val="757575"/>
                </a:solidFill>
                <a:latin typeface="Arial"/>
                <a:ea typeface="Arial"/>
                <a:cs typeface="Arial"/>
                <a:sym typeface="Arial"/>
              </a:defRPr>
            </a:lvl5pPr>
            <a:lvl6pPr marL="0" marR="0" lvl="5" indent="0" algn="r" rtl="0">
              <a:spcBef>
                <a:spcPts val="0"/>
              </a:spcBef>
              <a:buNone/>
              <a:defRPr sz="699" b="0" i="0" u="none" strike="noStrike" cap="none">
                <a:solidFill>
                  <a:srgbClr val="757575"/>
                </a:solidFill>
                <a:latin typeface="Arial"/>
                <a:ea typeface="Arial"/>
                <a:cs typeface="Arial"/>
                <a:sym typeface="Arial"/>
              </a:defRPr>
            </a:lvl6pPr>
            <a:lvl7pPr marL="0" marR="0" lvl="6" indent="0" algn="r" rtl="0">
              <a:spcBef>
                <a:spcPts val="0"/>
              </a:spcBef>
              <a:buNone/>
              <a:defRPr sz="699" b="0" i="0" u="none" strike="noStrike" cap="none">
                <a:solidFill>
                  <a:srgbClr val="757575"/>
                </a:solidFill>
                <a:latin typeface="Arial"/>
                <a:ea typeface="Arial"/>
                <a:cs typeface="Arial"/>
                <a:sym typeface="Arial"/>
              </a:defRPr>
            </a:lvl7pPr>
            <a:lvl8pPr marL="0" marR="0" lvl="7" indent="0" algn="r" rtl="0">
              <a:spcBef>
                <a:spcPts val="0"/>
              </a:spcBef>
              <a:buNone/>
              <a:defRPr sz="699" b="0" i="0" u="none" strike="noStrike" cap="none">
                <a:solidFill>
                  <a:srgbClr val="757575"/>
                </a:solidFill>
                <a:latin typeface="Arial"/>
                <a:ea typeface="Arial"/>
                <a:cs typeface="Arial"/>
                <a:sym typeface="Arial"/>
              </a:defRPr>
            </a:lvl8pPr>
            <a:lvl9pPr marL="0" marR="0" lvl="8" indent="0" algn="r" rtl="0">
              <a:spcBef>
                <a:spcPts val="0"/>
              </a:spcBef>
              <a:buNone/>
              <a:defRPr sz="699"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99"/>
        <p:cNvGrpSpPr/>
        <p:nvPr/>
      </p:nvGrpSpPr>
      <p:grpSpPr>
        <a:xfrm>
          <a:off x="0" y="0"/>
          <a:ext cx="0" cy="0"/>
          <a:chOff x="0" y="0"/>
          <a:chExt cx="0" cy="0"/>
        </a:xfrm>
      </p:grpSpPr>
      <p:cxnSp>
        <p:nvCxnSpPr>
          <p:cNvPr id="1700" name="Google Shape;1700;g34bf7dc1ca9_0_1386"/>
          <p:cNvCxnSpPr/>
          <p:nvPr/>
        </p:nvCxnSpPr>
        <p:spPr>
          <a:xfrm rot="10800000">
            <a:off x="143825" y="2820505"/>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701" name="Google Shape;1701;g34bf7dc1ca9_0_1386"/>
          <p:cNvSpPr/>
          <p:nvPr/>
        </p:nvSpPr>
        <p:spPr>
          <a:xfrm>
            <a:off x="47284" y="-2571"/>
            <a:ext cx="5276414" cy="61038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702" name="Google Shape;1702;g34bf7dc1ca9_0_1386"/>
          <p:cNvPicPr preferRelativeResize="0"/>
          <p:nvPr/>
        </p:nvPicPr>
        <p:blipFill rotWithShape="1">
          <a:blip r:embed="rId3">
            <a:alphaModFix amt="24000"/>
          </a:blip>
          <a:srcRect l="37680" t="25284" r="46924" b="14755"/>
          <a:stretch/>
        </p:blipFill>
        <p:spPr>
          <a:xfrm rot="5400000">
            <a:off x="4230451" y="-865020"/>
            <a:ext cx="595462" cy="2319194"/>
          </a:xfrm>
          <a:prstGeom prst="rect">
            <a:avLst/>
          </a:prstGeom>
          <a:noFill/>
          <a:ln>
            <a:noFill/>
          </a:ln>
        </p:spPr>
      </p:pic>
      <p:sp>
        <p:nvSpPr>
          <p:cNvPr id="1703" name="Google Shape;1703;g34bf7dc1ca9_0_1386"/>
          <p:cNvSpPr/>
          <p:nvPr/>
        </p:nvSpPr>
        <p:spPr>
          <a:xfrm rot="-5400000" flipH="1">
            <a:off x="360871" y="-363441"/>
            <a:ext cx="2320792" cy="3042533"/>
          </a:xfrm>
          <a:custGeom>
            <a:avLst/>
            <a:gdLst/>
            <a:ahLst/>
            <a:cxnLst/>
            <a:rect l="l" t="t" r="r" b="b"/>
            <a:pathLst>
              <a:path w="2320792" h="3042533" extrusionOk="0">
                <a:moveTo>
                  <a:pt x="0" y="0"/>
                </a:moveTo>
                <a:lnTo>
                  <a:pt x="0" y="3042533"/>
                </a:lnTo>
                <a:lnTo>
                  <a:pt x="1968714" y="3042533"/>
                </a:lnTo>
                <a:cubicBezTo>
                  <a:pt x="2163050" y="3042533"/>
                  <a:pt x="2320791" y="2864368"/>
                  <a:pt x="2320791" y="2644870"/>
                </a:cubicBezTo>
                <a:lnTo>
                  <a:pt x="2320791" y="2132750"/>
                </a:lnTo>
                <a:lnTo>
                  <a:pt x="2320792" y="2132740"/>
                </a:lnTo>
                <a:lnTo>
                  <a:pt x="2320792" y="1331239"/>
                </a:lnTo>
                <a:lnTo>
                  <a:pt x="2320791" y="1331239"/>
                </a:lnTo>
                <a:lnTo>
                  <a:pt x="2320791" y="1313632"/>
                </a:lnTo>
                <a:lnTo>
                  <a:pt x="2320791" y="1272517"/>
                </a:lnTo>
                <a:lnTo>
                  <a:pt x="2320792" y="1272496"/>
                </a:lnTo>
                <a:lnTo>
                  <a:pt x="2320792" y="801502"/>
                </a:lnTo>
                <a:lnTo>
                  <a:pt x="2320792" y="470996"/>
                </a:lnTo>
                <a:lnTo>
                  <a:pt x="2320792" y="1"/>
                </a:lnTo>
                <a:lnTo>
                  <a:pt x="647908" y="1"/>
                </a:lnTo>
                <a:lnTo>
                  <a:pt x="647908" y="0"/>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04" name="Google Shape;1704;g34bf7dc1ca9_0_1386"/>
          <p:cNvSpPr txBox="1"/>
          <p:nvPr/>
        </p:nvSpPr>
        <p:spPr>
          <a:xfrm>
            <a:off x="197891" y="1314523"/>
            <a:ext cx="2617500" cy="1631700"/>
          </a:xfrm>
          <a:prstGeom prst="rect">
            <a:avLst/>
          </a:prstGeom>
          <a:noFill/>
          <a:ln>
            <a:noFill/>
          </a:ln>
        </p:spPr>
        <p:txBody>
          <a:bodyPr spcFirstLastPara="1" wrap="square" lIns="91425" tIns="45700" rIns="91425" bIns="45700" anchor="t" anchorCtr="0">
            <a:spAutoFit/>
          </a:bodyPr>
          <a:lstStyle/>
          <a:p>
            <a:pPr marL="0" marR="0" lvl="0" indent="0" algn="l" rtl="0">
              <a:lnSpc>
                <a:spcPct val="90909"/>
              </a:lnSpc>
              <a:spcBef>
                <a:spcPts val="0"/>
              </a:spcBef>
              <a:spcAft>
                <a:spcPts val="0"/>
              </a:spcAft>
              <a:buNone/>
            </a:pPr>
            <a:r>
              <a:rPr lang="en-IE" sz="2200" b="1" i="1">
                <a:solidFill>
                  <a:schemeClr val="lt1"/>
                </a:solidFill>
                <a:latin typeface="Calibri"/>
                <a:ea typeface="Calibri"/>
                <a:cs typeface="Calibri"/>
                <a:sym typeface="Calibri"/>
              </a:rPr>
              <a:t>Playbook For Underrepresented Founders</a:t>
            </a:r>
            <a:endParaRPr sz="2200" b="1" i="1">
              <a:solidFill>
                <a:schemeClr val="lt1"/>
              </a:solidFill>
              <a:latin typeface="Calibri"/>
              <a:ea typeface="Calibri"/>
              <a:cs typeface="Calibri"/>
              <a:sym typeface="Calibri"/>
            </a:endParaRPr>
          </a:p>
          <a:p>
            <a:pPr marL="0" marR="0" lvl="0" indent="0" algn="l" rtl="0">
              <a:lnSpc>
                <a:spcPct val="90909"/>
              </a:lnSpc>
              <a:spcBef>
                <a:spcPts val="0"/>
              </a:spcBef>
              <a:spcAft>
                <a:spcPts val="0"/>
              </a:spcAft>
              <a:buNone/>
            </a:pPr>
            <a:endParaRPr sz="2200" b="1" i="1">
              <a:solidFill>
                <a:schemeClr val="lt1"/>
              </a:solidFill>
              <a:latin typeface="Calibri"/>
              <a:ea typeface="Calibri"/>
              <a:cs typeface="Calibri"/>
              <a:sym typeface="Calibri"/>
            </a:endParaRPr>
          </a:p>
          <a:p>
            <a:pPr marL="0" marR="0" lvl="0" indent="0" algn="l" rtl="0">
              <a:lnSpc>
                <a:spcPct val="83333"/>
              </a:lnSpc>
              <a:spcBef>
                <a:spcPts val="0"/>
              </a:spcBef>
              <a:spcAft>
                <a:spcPts val="0"/>
              </a:spcAft>
              <a:buNone/>
            </a:pPr>
            <a:endParaRPr sz="2400" i="1">
              <a:solidFill>
                <a:schemeClr val="lt1"/>
              </a:solidFill>
              <a:latin typeface="Calibri"/>
              <a:ea typeface="Calibri"/>
              <a:cs typeface="Calibri"/>
              <a:sym typeface="Calibri"/>
            </a:endParaRPr>
          </a:p>
        </p:txBody>
      </p:sp>
      <p:sp>
        <p:nvSpPr>
          <p:cNvPr id="1705" name="Google Shape;1705;g34bf7dc1ca9_0_1386"/>
          <p:cNvSpPr txBox="1"/>
          <p:nvPr/>
        </p:nvSpPr>
        <p:spPr>
          <a:xfrm>
            <a:off x="146500" y="280125"/>
            <a:ext cx="2741700" cy="1034400"/>
          </a:xfrm>
          <a:prstGeom prst="rect">
            <a:avLst/>
          </a:prstGeom>
          <a:noFill/>
          <a:ln>
            <a:noFill/>
          </a:ln>
        </p:spPr>
        <p:txBody>
          <a:bodyPr spcFirstLastPara="1" wrap="square" lIns="91425" tIns="45700" rIns="91425" bIns="45700" anchor="t" anchorCtr="0">
            <a:spAutoFit/>
          </a:bodyPr>
          <a:lstStyle/>
          <a:p>
            <a:pPr marL="0" marR="0" lvl="0" indent="0" algn="l" rtl="0">
              <a:lnSpc>
                <a:spcPct val="76500"/>
              </a:lnSpc>
              <a:spcBef>
                <a:spcPts val="0"/>
              </a:spcBef>
              <a:spcAft>
                <a:spcPts val="0"/>
              </a:spcAft>
              <a:buNone/>
            </a:pPr>
            <a:r>
              <a:rPr lang="en-IE" sz="4000" b="1">
                <a:solidFill>
                  <a:schemeClr val="lt1"/>
                </a:solidFill>
                <a:latin typeface="Calibri"/>
                <a:ea typeface="Calibri"/>
                <a:cs typeface="Calibri"/>
                <a:sym typeface="Calibri"/>
              </a:rPr>
              <a:t>Cultural Capital</a:t>
            </a:r>
            <a:endParaRPr/>
          </a:p>
        </p:txBody>
      </p:sp>
      <p:cxnSp>
        <p:nvCxnSpPr>
          <p:cNvPr id="1706" name="Google Shape;1706;g34bf7dc1ca9_0_1386"/>
          <p:cNvCxnSpPr/>
          <p:nvPr/>
        </p:nvCxnSpPr>
        <p:spPr>
          <a:xfrm>
            <a:off x="143820" y="1255470"/>
            <a:ext cx="2294700" cy="0"/>
          </a:xfrm>
          <a:prstGeom prst="straightConnector1">
            <a:avLst/>
          </a:prstGeom>
          <a:noFill/>
          <a:ln w="12700" cap="flat" cmpd="sng">
            <a:solidFill>
              <a:srgbClr val="FDBD22"/>
            </a:solidFill>
            <a:prstDash val="dot"/>
            <a:miter lim="800000"/>
            <a:headEnd type="none" w="sm" len="sm"/>
            <a:tailEnd type="none" w="sm" len="sm"/>
          </a:ln>
        </p:spPr>
      </p:cxnSp>
      <p:sp>
        <p:nvSpPr>
          <p:cNvPr id="1707" name="Google Shape;1707;g34bf7dc1ca9_0_1386"/>
          <p:cNvSpPr/>
          <p:nvPr/>
        </p:nvSpPr>
        <p:spPr>
          <a:xfrm>
            <a:off x="3199654" y="846113"/>
            <a:ext cx="2420400" cy="609900"/>
          </a:xfrm>
          <a:prstGeom prst="rect">
            <a:avLst/>
          </a:prstGeom>
          <a:noFill/>
          <a:ln>
            <a:noFill/>
          </a:ln>
        </p:spPr>
        <p:txBody>
          <a:bodyPr spcFirstLastPara="1" wrap="square" lIns="91425" tIns="45700" rIns="91425" bIns="45700" anchor="t" anchorCtr="0">
            <a:noAutofit/>
          </a:bodyPr>
          <a:lstStyle/>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Sector</a:t>
            </a:r>
            <a:endParaRPr/>
          </a:p>
          <a:p>
            <a:pPr marL="0" marR="0" lvl="0" indent="0" algn="l" rtl="0">
              <a:lnSpc>
                <a:spcPct val="98333"/>
              </a:lnSpc>
              <a:spcBef>
                <a:spcPts val="0"/>
              </a:spcBef>
              <a:spcAft>
                <a:spcPts val="0"/>
              </a:spcAft>
              <a:buNone/>
            </a:pPr>
            <a:r>
              <a:rPr lang="en-IE" sz="1200" i="0">
                <a:solidFill>
                  <a:srgbClr val="595959"/>
                </a:solidFill>
                <a:latin typeface="Calibri"/>
                <a:ea typeface="Calibri"/>
                <a:cs typeface="Calibri"/>
                <a:sym typeface="Calibri"/>
              </a:rPr>
              <a:t>Entrepreneurship</a:t>
            </a:r>
            <a:endParaRPr/>
          </a:p>
          <a:p>
            <a:pPr marL="0" marR="0" lvl="0" indent="0" algn="l" rtl="0">
              <a:spcBef>
                <a:spcPts val="0"/>
              </a:spcBef>
              <a:spcAft>
                <a:spcPts val="0"/>
              </a:spcAft>
              <a:buNone/>
            </a:pPr>
            <a:endParaRPr sz="80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i="0">
                <a:solidFill>
                  <a:srgbClr val="EE4338"/>
                </a:solidFill>
                <a:latin typeface="Calibri"/>
                <a:ea typeface="Calibri"/>
                <a:cs typeface="Calibri"/>
                <a:sym typeface="Calibri"/>
              </a:rPr>
              <a:t>Category </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Brand Identity &amp; Differentiation</a:t>
            </a:r>
            <a:endParaRPr/>
          </a:p>
          <a:p>
            <a:pPr marL="0" marR="0" lvl="0" indent="0" algn="l" rtl="0">
              <a:spcBef>
                <a:spcPts val="0"/>
              </a:spcBef>
              <a:spcAft>
                <a:spcPts val="0"/>
              </a:spcAft>
              <a:buNone/>
            </a:pPr>
            <a:endParaRPr sz="800" i="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Time Frame</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4-6 Weeks</a:t>
            </a:r>
            <a:endParaRPr/>
          </a:p>
          <a:p>
            <a:pPr marL="0" marR="0" lvl="0" indent="0" algn="l" rtl="0">
              <a:lnSpc>
                <a:spcPct val="84285"/>
              </a:lnSpc>
              <a:spcBef>
                <a:spcPts val="0"/>
              </a:spcBef>
              <a:spcAft>
                <a:spcPts val="0"/>
              </a:spcAft>
              <a:buNone/>
            </a:pPr>
            <a:endParaRPr sz="1400" b="1">
              <a:solidFill>
                <a:srgbClr val="EE4338"/>
              </a:solidFill>
              <a:latin typeface="Calibri"/>
              <a:ea typeface="Calibri"/>
              <a:cs typeface="Calibri"/>
              <a:sym typeface="Calibri"/>
            </a:endParaRPr>
          </a:p>
        </p:txBody>
      </p:sp>
      <p:cxnSp>
        <p:nvCxnSpPr>
          <p:cNvPr id="1708" name="Google Shape;1708;g34bf7dc1ca9_0_1386"/>
          <p:cNvCxnSpPr/>
          <p:nvPr/>
        </p:nvCxnSpPr>
        <p:spPr>
          <a:xfrm>
            <a:off x="3199629" y="1253263"/>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1709" name="Google Shape;1709;g34bf7dc1ca9_0_1386"/>
          <p:cNvCxnSpPr/>
          <p:nvPr/>
        </p:nvCxnSpPr>
        <p:spPr>
          <a:xfrm>
            <a:off x="3199654" y="1730611"/>
            <a:ext cx="1920600" cy="0"/>
          </a:xfrm>
          <a:prstGeom prst="straightConnector1">
            <a:avLst/>
          </a:prstGeom>
          <a:noFill/>
          <a:ln w="12700" cap="flat" cmpd="sng">
            <a:solidFill>
              <a:srgbClr val="FDBD22"/>
            </a:solidFill>
            <a:prstDash val="dot"/>
            <a:miter lim="800000"/>
            <a:headEnd type="none" w="sm" len="sm"/>
            <a:tailEnd type="none" w="sm" len="sm"/>
          </a:ln>
        </p:spPr>
      </p:cxnSp>
      <p:sp>
        <p:nvSpPr>
          <p:cNvPr id="1710" name="Google Shape;1710;g34bf7dc1ca9_0_1386"/>
          <p:cNvSpPr txBox="1"/>
          <p:nvPr/>
        </p:nvSpPr>
        <p:spPr>
          <a:xfrm>
            <a:off x="266748" y="2544499"/>
            <a:ext cx="2479800" cy="2355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Learning Outcomes </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Understand how cultural heritage can be leveraged as a business asset.</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Learn how to incorporate cultural elements into brand identity and storytelling.</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Gain confidence in showcasing cultural relevance in marketing and investor pitches.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Create a sustainable brand narrative that resonates with diverse communities.</a:t>
            </a:r>
            <a:endParaRPr sz="1100">
              <a:solidFill>
                <a:srgbClr val="595959"/>
              </a:solidFill>
              <a:latin typeface="Calibri"/>
              <a:ea typeface="Calibri"/>
              <a:cs typeface="Calibri"/>
              <a:sym typeface="Calibri"/>
            </a:endParaRPr>
          </a:p>
        </p:txBody>
      </p:sp>
      <p:sp>
        <p:nvSpPr>
          <p:cNvPr id="1711" name="Google Shape;1711;g34bf7dc1ca9_0_1386"/>
          <p:cNvSpPr txBox="1"/>
          <p:nvPr/>
        </p:nvSpPr>
        <p:spPr>
          <a:xfrm>
            <a:off x="2888255" y="2544499"/>
            <a:ext cx="2231100" cy="1847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Materials Needed</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Cultural branding worksheet</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Case studies on culturally-driven brands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Storytelling and marketing strategy guide</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Pitch deck template incorporating cultural elements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Audience education framework</a:t>
            </a:r>
            <a:endParaRPr sz="1100">
              <a:solidFill>
                <a:srgbClr val="595959"/>
              </a:solidFill>
              <a:latin typeface="Calibri"/>
              <a:ea typeface="Calibri"/>
              <a:cs typeface="Calibri"/>
              <a:sym typeface="Calibri"/>
            </a:endParaRPr>
          </a:p>
        </p:txBody>
      </p:sp>
      <p:cxnSp>
        <p:nvCxnSpPr>
          <p:cNvPr id="1712" name="Google Shape;1712;g34bf7dc1ca9_0_1386"/>
          <p:cNvCxnSpPr/>
          <p:nvPr/>
        </p:nvCxnSpPr>
        <p:spPr>
          <a:xfrm rot="10800000">
            <a:off x="2780943" y="2820596"/>
            <a:ext cx="0" cy="1745700"/>
          </a:xfrm>
          <a:prstGeom prst="straightConnector1">
            <a:avLst/>
          </a:prstGeom>
          <a:noFill/>
          <a:ln w="12700" cap="flat" cmpd="sng">
            <a:solidFill>
              <a:srgbClr val="FDBD22"/>
            </a:solidFill>
            <a:prstDash val="dot"/>
            <a:miter lim="800000"/>
            <a:headEnd type="none" w="sm" len="sm"/>
            <a:tailEnd type="none" w="sm" len="sm"/>
          </a:ln>
        </p:spPr>
      </p:cxnSp>
      <p:sp>
        <p:nvSpPr>
          <p:cNvPr id="1713" name="Google Shape;1713;g34bf7dc1ca9_0_1386"/>
          <p:cNvSpPr/>
          <p:nvPr/>
        </p:nvSpPr>
        <p:spPr>
          <a:xfrm>
            <a:off x="4629718" y="4952096"/>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14" name="Google Shape;1714;g34bf7dc1ca9_0_1386"/>
          <p:cNvSpPr/>
          <p:nvPr/>
        </p:nvSpPr>
        <p:spPr>
          <a:xfrm>
            <a:off x="2159470" y="27508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15" name="Google Shape;1715;g34bf7dc1ca9_0_1386"/>
          <p:cNvSpPr/>
          <p:nvPr/>
        </p:nvSpPr>
        <p:spPr>
          <a:xfrm>
            <a:off x="4667916" y="27515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16" name="Google Shape;1716;g34bf7dc1ca9_0_1386"/>
          <p:cNvSpPr/>
          <p:nvPr/>
        </p:nvSpPr>
        <p:spPr>
          <a:xfrm>
            <a:off x="2154896" y="2541277"/>
            <a:ext cx="341928" cy="341842"/>
          </a:xfrm>
          <a:custGeom>
            <a:avLst/>
            <a:gdLst/>
            <a:ahLst/>
            <a:cxnLst/>
            <a:rect l="l" t="t" r="r" b="b"/>
            <a:pathLst>
              <a:path w="1179063" h="1178767" extrusionOk="0">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717" name="Google Shape;1717;g34bf7dc1ca9_0_1386"/>
          <p:cNvPicPr preferRelativeResize="0"/>
          <p:nvPr/>
        </p:nvPicPr>
        <p:blipFill rotWithShape="1">
          <a:blip r:embed="rId4">
            <a:alphaModFix/>
          </a:blip>
          <a:srcRect/>
          <a:stretch/>
        </p:blipFill>
        <p:spPr>
          <a:xfrm>
            <a:off x="4618925" y="2514217"/>
            <a:ext cx="432000" cy="432000"/>
          </a:xfrm>
          <a:prstGeom prst="rect">
            <a:avLst/>
          </a:prstGeom>
          <a:noFill/>
          <a:ln>
            <a:noFill/>
          </a:ln>
        </p:spPr>
      </p:pic>
      <p:sp>
        <p:nvSpPr>
          <p:cNvPr id="1718" name="Google Shape;1718;g34bf7dc1ca9_0_1386"/>
          <p:cNvSpPr/>
          <p:nvPr/>
        </p:nvSpPr>
        <p:spPr>
          <a:xfrm rot="5400000" flipH="1">
            <a:off x="2981524" y="5207043"/>
            <a:ext cx="734251" cy="3964595"/>
          </a:xfrm>
          <a:custGeom>
            <a:avLst/>
            <a:gdLst/>
            <a:ahLst/>
            <a:cxnLst/>
            <a:rect l="l" t="t" r="r" b="b"/>
            <a:pathLst>
              <a:path w="734251" h="3964595" extrusionOk="0">
                <a:moveTo>
                  <a:pt x="734251" y="3165573"/>
                </a:moveTo>
                <a:lnTo>
                  <a:pt x="734251" y="2461657"/>
                </a:lnTo>
                <a:lnTo>
                  <a:pt x="734250" y="2461657"/>
                </a:lnTo>
                <a:lnTo>
                  <a:pt x="734250" y="2446194"/>
                </a:lnTo>
                <a:lnTo>
                  <a:pt x="734250" y="2410085"/>
                </a:lnTo>
                <a:lnTo>
                  <a:pt x="734251" y="2410067"/>
                </a:lnTo>
                <a:lnTo>
                  <a:pt x="734251" y="1996418"/>
                </a:lnTo>
                <a:lnTo>
                  <a:pt x="734251" y="1799785"/>
                </a:lnTo>
                <a:lnTo>
                  <a:pt x="734251" y="1706153"/>
                </a:lnTo>
                <a:lnTo>
                  <a:pt x="734251" y="1365788"/>
                </a:lnTo>
                <a:lnTo>
                  <a:pt x="734251" y="1095869"/>
                </a:lnTo>
                <a:lnTo>
                  <a:pt x="734250" y="1095869"/>
                </a:lnTo>
                <a:lnTo>
                  <a:pt x="734250" y="1080406"/>
                </a:lnTo>
                <a:lnTo>
                  <a:pt x="734250" y="1044297"/>
                </a:lnTo>
                <a:lnTo>
                  <a:pt x="734251" y="1044279"/>
                </a:lnTo>
                <a:lnTo>
                  <a:pt x="734251" y="630630"/>
                </a:lnTo>
                <a:lnTo>
                  <a:pt x="734251" y="340365"/>
                </a:lnTo>
                <a:lnTo>
                  <a:pt x="734251" y="0"/>
                </a:lnTo>
                <a:lnTo>
                  <a:pt x="1" y="0"/>
                </a:lnTo>
                <a:lnTo>
                  <a:pt x="1" y="1199130"/>
                </a:lnTo>
                <a:lnTo>
                  <a:pt x="1" y="1782731"/>
                </a:lnTo>
                <a:lnTo>
                  <a:pt x="1" y="3271015"/>
                </a:lnTo>
                <a:lnTo>
                  <a:pt x="0" y="3271015"/>
                </a:lnTo>
                <a:lnTo>
                  <a:pt x="0" y="3964595"/>
                </a:lnTo>
                <a:lnTo>
                  <a:pt x="425039" y="3964595"/>
                </a:lnTo>
                <a:cubicBezTo>
                  <a:pt x="595715" y="3964595"/>
                  <a:pt x="734250" y="3808122"/>
                  <a:pt x="734250" y="3615349"/>
                </a:cubicBezTo>
                <a:lnTo>
                  <a:pt x="734250" y="3165581"/>
                </a:lnTo>
                <a:close/>
              </a:path>
            </a:pathLst>
          </a:custGeom>
          <a:solidFill>
            <a:srgbClr val="47B5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19" name="Google Shape;1719;g34bf7dc1ca9_0_1386"/>
          <p:cNvSpPr txBox="1"/>
          <p:nvPr/>
        </p:nvSpPr>
        <p:spPr>
          <a:xfrm>
            <a:off x="1733293" y="6852765"/>
            <a:ext cx="3387000" cy="554100"/>
          </a:xfrm>
          <a:prstGeom prst="rect">
            <a:avLst/>
          </a:prstGeom>
          <a:noFill/>
          <a:ln>
            <a:noFill/>
          </a:ln>
        </p:spPr>
        <p:txBody>
          <a:bodyPr spcFirstLastPara="1" wrap="square" lIns="91425" tIns="45700" rIns="91425" bIns="45700" anchor="t" anchorCtr="0">
            <a:spAutoFit/>
          </a:bodyPr>
          <a:lstStyle/>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Underrepresented startup founders </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Entrepreneurs</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Calibri"/>
              <a:buChar char="•"/>
            </a:pPr>
            <a:r>
              <a:rPr lang="en-IE" sz="1000">
                <a:solidFill>
                  <a:schemeClr val="lt1"/>
                </a:solidFill>
                <a:latin typeface="Calibri"/>
                <a:ea typeface="Calibri"/>
                <a:cs typeface="Calibri"/>
                <a:sym typeface="Calibri"/>
              </a:rPr>
              <a:t>Business Professionals </a:t>
            </a:r>
            <a:endParaRPr sz="1000">
              <a:solidFill>
                <a:schemeClr val="lt1"/>
              </a:solidFill>
              <a:latin typeface="Calibri"/>
              <a:ea typeface="Calibri"/>
              <a:cs typeface="Calibri"/>
              <a:sym typeface="Calibri"/>
            </a:endParaRPr>
          </a:p>
        </p:txBody>
      </p:sp>
      <p:sp>
        <p:nvSpPr>
          <p:cNvPr id="1720" name="Google Shape;1720;g34bf7dc1ca9_0_1386"/>
          <p:cNvSpPr txBox="1"/>
          <p:nvPr/>
        </p:nvSpPr>
        <p:spPr>
          <a:xfrm>
            <a:off x="2969961" y="6673129"/>
            <a:ext cx="2134200" cy="6771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Suitable for:</a:t>
            </a:r>
            <a:r>
              <a:rPr lang="en-IE" sz="1400" b="1">
                <a:solidFill>
                  <a:srgbClr val="FDBD22"/>
                </a:solidFill>
                <a:highlight>
                  <a:srgbClr val="FDBD22"/>
                </a:highlight>
                <a:latin typeface="Calibri"/>
                <a:ea typeface="Calibri"/>
                <a:cs typeface="Calibri"/>
                <a:sym typeface="Calibri"/>
              </a:rPr>
              <a:t>.</a:t>
            </a:r>
            <a:endParaRPr sz="1400" b="1">
              <a:solidFill>
                <a:srgbClr val="FDBD22"/>
              </a:solidFill>
              <a:highlight>
                <a:srgbClr val="FDBD22"/>
              </a:highlight>
              <a:latin typeface="Calibri"/>
              <a:ea typeface="Calibri"/>
              <a:cs typeface="Calibri"/>
              <a:sym typeface="Calibri"/>
            </a:endParaRPr>
          </a:p>
          <a:p>
            <a:pPr marL="180975" marR="0" lvl="0" indent="-111125" algn="l" rtl="0">
              <a:lnSpc>
                <a:spcPct val="10000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cxnSp>
        <p:nvCxnSpPr>
          <p:cNvPr id="1721" name="Google Shape;1721;g34bf7dc1ca9_0_1386"/>
          <p:cNvCxnSpPr/>
          <p:nvPr/>
        </p:nvCxnSpPr>
        <p:spPr>
          <a:xfrm>
            <a:off x="3183629" y="2224049"/>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1722" name="Google Shape;1722;g34bf7dc1ca9_0_1386"/>
          <p:cNvCxnSpPr/>
          <p:nvPr/>
        </p:nvCxnSpPr>
        <p:spPr>
          <a:xfrm rot="10800000">
            <a:off x="143825" y="5302429"/>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723" name="Google Shape;1723;g34bf7dc1ca9_0_1386"/>
          <p:cNvSpPr txBox="1"/>
          <p:nvPr/>
        </p:nvSpPr>
        <p:spPr>
          <a:xfrm>
            <a:off x="248308" y="5029849"/>
            <a:ext cx="4878300" cy="1262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Description of the Activity</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r>
              <a:rPr lang="en-IE" sz="1100">
                <a:solidFill>
                  <a:srgbClr val="595959"/>
                </a:solidFill>
                <a:latin typeface="Calibri"/>
                <a:ea typeface="Calibri"/>
                <a:cs typeface="Calibri"/>
                <a:sym typeface="Calibri"/>
              </a:rPr>
              <a:t>Participants will explore how their cultural background can be a competitive advantage in business. The session covers cultural capital in branding, product differentiation, and customer engagement. Participants will develop strategies to integrate cultural elements into marketing, storytelling, and investor pitches, refining their approach through peer feedback and presentations.</a:t>
            </a:r>
            <a:endParaRPr sz="1100">
              <a:solidFill>
                <a:srgbClr val="595959"/>
              </a:solidFill>
              <a:latin typeface="Calibri"/>
              <a:ea typeface="Calibri"/>
              <a:cs typeface="Calibri"/>
              <a:sym typeface="Calibri"/>
            </a:endParaRPr>
          </a:p>
        </p:txBody>
      </p:sp>
      <p:grpSp>
        <p:nvGrpSpPr>
          <p:cNvPr id="1724" name="Google Shape;1724;g34bf7dc1ca9_0_1386"/>
          <p:cNvGrpSpPr/>
          <p:nvPr/>
        </p:nvGrpSpPr>
        <p:grpSpPr>
          <a:xfrm>
            <a:off x="4677868" y="5021368"/>
            <a:ext cx="341622" cy="341617"/>
            <a:chOff x="3797784" y="3095426"/>
            <a:chExt cx="1030844" cy="1030831"/>
          </a:xfrm>
        </p:grpSpPr>
        <p:sp>
          <p:nvSpPr>
            <p:cNvPr id="1725" name="Google Shape;1725;g34bf7dc1ca9_0_1386"/>
            <p:cNvSpPr/>
            <p:nvPr/>
          </p:nvSpPr>
          <p:spPr>
            <a:xfrm>
              <a:off x="3797784" y="3095426"/>
              <a:ext cx="1030844" cy="1030831"/>
            </a:xfrm>
            <a:custGeom>
              <a:avLst/>
              <a:gdLst/>
              <a:ahLst/>
              <a:cxnLst/>
              <a:rect l="l" t="t" r="r" b="b"/>
              <a:pathLst>
                <a:path w="1030844" h="1030831" extrusionOk="0">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26" name="Google Shape;1726;g34bf7dc1ca9_0_1386"/>
            <p:cNvSpPr/>
            <p:nvPr/>
          </p:nvSpPr>
          <p:spPr>
            <a:xfrm>
              <a:off x="3938211" y="3478466"/>
              <a:ext cx="439720" cy="31575"/>
            </a:xfrm>
            <a:custGeom>
              <a:avLst/>
              <a:gdLst/>
              <a:ahLst/>
              <a:cxnLst/>
              <a:rect l="l" t="t" r="r" b="b"/>
              <a:pathLst>
                <a:path w="439720" h="31575" extrusionOk="0">
                  <a:moveTo>
                    <a:pt x="16480" y="194"/>
                  </a:moveTo>
                  <a:lnTo>
                    <a:pt x="416831" y="194"/>
                  </a:lnTo>
                  <a:cubicBezTo>
                    <a:pt x="440604" y="-2659"/>
                    <a:pt x="450114" y="26821"/>
                    <a:pt x="424438" y="31575"/>
                  </a:cubicBezTo>
                  <a:lnTo>
                    <a:pt x="13627" y="31575"/>
                  </a:lnTo>
                  <a:cubicBezTo>
                    <a:pt x="-6343" y="29674"/>
                    <a:pt x="-3490" y="1145"/>
                    <a:pt x="16480" y="194"/>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27" name="Google Shape;1727;g34bf7dc1ca9_0_1386"/>
            <p:cNvSpPr/>
            <p:nvPr/>
          </p:nvSpPr>
          <p:spPr>
            <a:xfrm>
              <a:off x="3938992" y="3958890"/>
              <a:ext cx="395364" cy="32332"/>
            </a:xfrm>
            <a:custGeom>
              <a:avLst/>
              <a:gdLst/>
              <a:ahLst/>
              <a:cxnLst/>
              <a:rect l="l" t="t" r="r" b="b"/>
              <a:pathLst>
                <a:path w="395364" h="32332" extrusionOk="0">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28" name="Google Shape;1728;g34bf7dc1ca9_0_1386"/>
            <p:cNvSpPr/>
            <p:nvPr/>
          </p:nvSpPr>
          <p:spPr>
            <a:xfrm>
              <a:off x="3939001" y="3358840"/>
              <a:ext cx="324636" cy="32332"/>
            </a:xfrm>
            <a:custGeom>
              <a:avLst/>
              <a:gdLst/>
              <a:ahLst/>
              <a:cxnLst/>
              <a:rect l="l" t="t" r="r" b="b"/>
              <a:pathLst>
                <a:path w="324636" h="32332" extrusionOk="0">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29" name="Google Shape;1729;g34bf7dc1ca9_0_1386"/>
            <p:cNvSpPr/>
            <p:nvPr/>
          </p:nvSpPr>
          <p:spPr>
            <a:xfrm>
              <a:off x="4262415" y="3579233"/>
              <a:ext cx="330950" cy="330684"/>
            </a:xfrm>
            <a:custGeom>
              <a:avLst/>
              <a:gdLst/>
              <a:ahLst/>
              <a:cxnLst/>
              <a:rect l="l" t="t" r="r" b="b"/>
              <a:pathLst>
                <a:path w="330950" h="330684" extrusionOk="0">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33"/>
        <p:cNvGrpSpPr/>
        <p:nvPr/>
      </p:nvGrpSpPr>
      <p:grpSpPr>
        <a:xfrm>
          <a:off x="0" y="0"/>
          <a:ext cx="0" cy="0"/>
          <a:chOff x="0" y="0"/>
          <a:chExt cx="0" cy="0"/>
        </a:xfrm>
      </p:grpSpPr>
      <p:cxnSp>
        <p:nvCxnSpPr>
          <p:cNvPr id="1734" name="Google Shape;1734;g34bf7dc1ca9_0_1320"/>
          <p:cNvCxnSpPr/>
          <p:nvPr/>
        </p:nvCxnSpPr>
        <p:spPr>
          <a:xfrm rot="10800000">
            <a:off x="119789" y="570131"/>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1735" name="Google Shape;1735;g34bf7dc1ca9_0_1320"/>
          <p:cNvCxnSpPr/>
          <p:nvPr/>
        </p:nvCxnSpPr>
        <p:spPr>
          <a:xfrm rot="10800000">
            <a:off x="119789" y="3253469"/>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1736" name="Google Shape;1736;g34bf7dc1ca9_0_1320"/>
          <p:cNvCxnSpPr/>
          <p:nvPr/>
        </p:nvCxnSpPr>
        <p:spPr>
          <a:xfrm rot="10800000">
            <a:off x="2668803" y="570177"/>
            <a:ext cx="0" cy="2189100"/>
          </a:xfrm>
          <a:prstGeom prst="straightConnector1">
            <a:avLst/>
          </a:prstGeom>
          <a:noFill/>
          <a:ln w="12700" cap="flat" cmpd="sng">
            <a:solidFill>
              <a:srgbClr val="FDBD22"/>
            </a:solidFill>
            <a:prstDash val="dot"/>
            <a:miter lim="800000"/>
            <a:headEnd type="none" w="sm" len="sm"/>
            <a:tailEnd type="none" w="sm" len="sm"/>
          </a:ln>
        </p:spPr>
      </p:cxnSp>
      <p:sp>
        <p:nvSpPr>
          <p:cNvPr id="1737" name="Google Shape;1737;g34bf7dc1ca9_0_1320"/>
          <p:cNvSpPr/>
          <p:nvPr/>
        </p:nvSpPr>
        <p:spPr>
          <a:xfrm>
            <a:off x="4626381" y="3183052"/>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38" name="Google Shape;1738;g34bf7dc1ca9_0_1320"/>
          <p:cNvSpPr/>
          <p:nvPr/>
        </p:nvSpPr>
        <p:spPr>
          <a:xfrm>
            <a:off x="2166202" y="5004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39" name="Google Shape;1739;g34bf7dc1ca9_0_1320"/>
          <p:cNvSpPr/>
          <p:nvPr/>
        </p:nvSpPr>
        <p:spPr>
          <a:xfrm>
            <a:off x="4674648" y="501175"/>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740" name="Google Shape;1740;g34bf7dc1ca9_0_1320"/>
          <p:cNvCxnSpPr/>
          <p:nvPr/>
        </p:nvCxnSpPr>
        <p:spPr>
          <a:xfrm rot="10800000">
            <a:off x="2670716" y="4688925"/>
            <a:ext cx="2495100" cy="0"/>
          </a:xfrm>
          <a:prstGeom prst="straightConnector1">
            <a:avLst/>
          </a:prstGeom>
          <a:noFill/>
          <a:ln w="12700" cap="flat" cmpd="sng">
            <a:solidFill>
              <a:srgbClr val="FDBD22"/>
            </a:solidFill>
            <a:prstDash val="dot"/>
            <a:miter lim="800000"/>
            <a:headEnd type="none" w="sm" len="sm"/>
            <a:tailEnd type="none" w="sm" len="sm"/>
          </a:ln>
        </p:spPr>
      </p:cxnSp>
      <p:sp>
        <p:nvSpPr>
          <p:cNvPr id="1741" name="Google Shape;1741;g34bf7dc1ca9_0_1320"/>
          <p:cNvSpPr txBox="1"/>
          <p:nvPr/>
        </p:nvSpPr>
        <p:spPr>
          <a:xfrm>
            <a:off x="264575" y="4386875"/>
            <a:ext cx="2223600" cy="1816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Background readings </a:t>
            </a:r>
            <a:endParaRPr/>
          </a:p>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on this</a:t>
            </a:r>
            <a:r>
              <a:rPr lang="en-IE" b="1">
                <a:solidFill>
                  <a:srgbClr val="EE4338"/>
                </a:solidFill>
                <a:latin typeface="Calibri"/>
                <a:ea typeface="Calibri"/>
                <a:cs typeface="Calibri"/>
                <a:sym typeface="Calibri"/>
              </a:rPr>
              <a:t> Cultural Capital Playbook</a:t>
            </a:r>
            <a:endParaRPr b="1">
              <a:solidFill>
                <a:srgbClr val="EE4338"/>
              </a:solidFill>
              <a:latin typeface="Calibri"/>
              <a:ea typeface="Calibri"/>
              <a:cs typeface="Calibri"/>
              <a:sym typeface="Calibri"/>
            </a:endParaRPr>
          </a:p>
          <a:p>
            <a:pPr marL="0" marR="0" lvl="0" indent="0" algn="l" rtl="0">
              <a:lnSpc>
                <a:spcPct val="100000"/>
              </a:lnSpc>
              <a:spcBef>
                <a:spcPts val="0"/>
              </a:spcBef>
              <a:spcAft>
                <a:spcPts val="0"/>
              </a:spcAft>
              <a:buNone/>
            </a:pPr>
            <a:endParaRPr sz="1000" b="1">
              <a:solidFill>
                <a:srgbClr val="EE4338"/>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"The Power of Culture in Branding" by Douglas Holt</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"Branding with Authenticity" by Debbie Millman</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"Building a StoryBrand" by Donald Miller</a:t>
            </a:r>
            <a:endParaRPr sz="1000">
              <a:solidFill>
                <a:srgbClr val="595959"/>
              </a:solidFill>
              <a:latin typeface="Calibri"/>
              <a:ea typeface="Calibri"/>
              <a:cs typeface="Calibri"/>
              <a:sym typeface="Calibri"/>
            </a:endParaRPr>
          </a:p>
        </p:txBody>
      </p:sp>
      <p:sp>
        <p:nvSpPr>
          <p:cNvPr id="1742" name="Google Shape;1742;g34bf7dc1ca9_0_1320"/>
          <p:cNvSpPr txBox="1"/>
          <p:nvPr/>
        </p:nvSpPr>
        <p:spPr>
          <a:xfrm>
            <a:off x="2715475" y="4404825"/>
            <a:ext cx="2554200" cy="1723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Step-By-Step:</a:t>
            </a:r>
            <a:endParaRPr/>
          </a:p>
          <a:p>
            <a:pPr marL="171450" marR="0" lvl="0" indent="-120650" algn="l" rtl="0">
              <a:lnSpc>
                <a:spcPct val="150000"/>
              </a:lnSpc>
              <a:spcBef>
                <a:spcPts val="0"/>
              </a:spcBef>
              <a:spcAft>
                <a:spcPts val="0"/>
              </a:spcAft>
              <a:buClr>
                <a:srgbClr val="FDBD22"/>
              </a:buClr>
              <a:buSzPts val="800"/>
              <a:buFont typeface="Noto Sans Symbols"/>
              <a:buNone/>
            </a:pPr>
            <a:endParaRPr sz="800" b="1">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Identify unique cultural elements that differentiate your brand.</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Incorporate these elements into your product, marketing, or storytelling.</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Educate your audience about the cultural significance.</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Highlight cultural relevance in pitches and promotions.</a:t>
            </a:r>
            <a:endParaRPr sz="1000">
              <a:solidFill>
                <a:srgbClr val="595959"/>
              </a:solidFill>
              <a:latin typeface="Calibri"/>
              <a:ea typeface="Calibri"/>
              <a:cs typeface="Calibri"/>
              <a:sym typeface="Calibri"/>
            </a:endParaRPr>
          </a:p>
        </p:txBody>
      </p:sp>
      <p:cxnSp>
        <p:nvCxnSpPr>
          <p:cNvPr id="1743" name="Google Shape;1743;g34bf7dc1ca9_0_1320"/>
          <p:cNvCxnSpPr/>
          <p:nvPr/>
        </p:nvCxnSpPr>
        <p:spPr>
          <a:xfrm rot="10800000">
            <a:off x="119832" y="5091220"/>
            <a:ext cx="2513100" cy="0"/>
          </a:xfrm>
          <a:prstGeom prst="straightConnector1">
            <a:avLst/>
          </a:prstGeom>
          <a:noFill/>
          <a:ln w="12700" cap="flat" cmpd="sng">
            <a:solidFill>
              <a:srgbClr val="FDBD22"/>
            </a:solidFill>
            <a:prstDash val="dot"/>
            <a:miter lim="800000"/>
            <a:headEnd type="none" w="sm" len="sm"/>
            <a:tailEnd type="none" w="sm" len="sm"/>
          </a:ln>
        </p:spPr>
      </p:cxnSp>
      <p:sp>
        <p:nvSpPr>
          <p:cNvPr id="1744" name="Google Shape;1744;g34bf7dc1ca9_0_1320"/>
          <p:cNvSpPr txBox="1"/>
          <p:nvPr/>
        </p:nvSpPr>
        <p:spPr>
          <a:xfrm>
            <a:off x="292767" y="290360"/>
            <a:ext cx="2115300" cy="2493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Facilitator’s Guidelines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an introduction to cultural capital and brand differentiation.</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Guide participants in identifying unique cultural elements that define their brand.</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Encourage participants to integrate these elements into marketing and storytelling.</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Offer techniques for educating audiences on cultural significance.</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feedback on brand narratives and promotional strategies.</a:t>
            </a:r>
            <a:endParaRPr sz="1000">
              <a:solidFill>
                <a:srgbClr val="595959"/>
              </a:solidFill>
              <a:latin typeface="Calibri"/>
              <a:ea typeface="Calibri"/>
              <a:cs typeface="Calibri"/>
              <a:sym typeface="Calibri"/>
            </a:endParaRPr>
          </a:p>
        </p:txBody>
      </p:sp>
      <p:sp>
        <p:nvSpPr>
          <p:cNvPr id="1745" name="Google Shape;1745;g34bf7dc1ca9_0_1320"/>
          <p:cNvSpPr txBox="1"/>
          <p:nvPr/>
        </p:nvSpPr>
        <p:spPr>
          <a:xfrm>
            <a:off x="2715525" y="290350"/>
            <a:ext cx="2319300" cy="2339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Participant Instructions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Identify unique cultural elements that differentiate your brand.</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Incorporate these elements into your product, marketing, or storytelling.</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Educate your audience about the cultural significance of your brand.</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Highlight cultural relevance in pitches and promotional materials.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Refine and test your branding strategy based on audience feedback.</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Share insights and lessons learned with peers.</a:t>
            </a:r>
            <a:endParaRPr sz="1000">
              <a:solidFill>
                <a:srgbClr val="595959"/>
              </a:solidFill>
              <a:latin typeface="Calibri"/>
              <a:ea typeface="Calibri"/>
              <a:cs typeface="Calibri"/>
              <a:sym typeface="Calibri"/>
            </a:endParaRPr>
          </a:p>
        </p:txBody>
      </p:sp>
      <p:sp>
        <p:nvSpPr>
          <p:cNvPr id="1746" name="Google Shape;1746;g34bf7dc1ca9_0_1320"/>
          <p:cNvSpPr txBox="1"/>
          <p:nvPr/>
        </p:nvSpPr>
        <p:spPr>
          <a:xfrm>
            <a:off x="292776" y="2973725"/>
            <a:ext cx="4695000" cy="1262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Debrief and Assessment </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challenges did you face in incorporating cultural elements into your brand?</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did customer and investor feedback shape your storytelling strategy?</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insights did you gain about audience engagement and cultural education?</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confident are you in using cultural capital as a brand strength?</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are your next steps to strengthen your cultural brand identity?</a:t>
            </a:r>
            <a:endParaRPr sz="1000">
              <a:solidFill>
                <a:srgbClr val="595959"/>
              </a:solidFill>
              <a:latin typeface="Calibri"/>
              <a:ea typeface="Calibri"/>
              <a:cs typeface="Calibri"/>
              <a:sym typeface="Calibri"/>
            </a:endParaRPr>
          </a:p>
        </p:txBody>
      </p:sp>
      <p:grpSp>
        <p:nvGrpSpPr>
          <p:cNvPr id="1747" name="Google Shape;1747;g34bf7dc1ca9_0_1320"/>
          <p:cNvGrpSpPr/>
          <p:nvPr/>
        </p:nvGrpSpPr>
        <p:grpSpPr>
          <a:xfrm>
            <a:off x="215187" y="6348341"/>
            <a:ext cx="2086252" cy="579345"/>
            <a:chOff x="5217280" y="8968725"/>
            <a:chExt cx="2214000" cy="614820"/>
          </a:xfrm>
        </p:grpSpPr>
        <p:sp>
          <p:nvSpPr>
            <p:cNvPr id="1748" name="Google Shape;1748;g34bf7dc1ca9_0_1320"/>
            <p:cNvSpPr txBox="1"/>
            <p:nvPr/>
          </p:nvSpPr>
          <p:spPr>
            <a:xfrm>
              <a:off x="5217280" y="9289545"/>
              <a:ext cx="2214000" cy="294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E" sz="300" b="0" i="0" u="none" strike="noStrike">
                  <a:solidFill>
                    <a:srgbClr val="7F7F7F"/>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300">
                <a:solidFill>
                  <a:srgbClr val="7F7F7F"/>
                </a:solidFill>
                <a:latin typeface="Calibri"/>
                <a:ea typeface="Calibri"/>
                <a:cs typeface="Calibri"/>
                <a:sym typeface="Calibri"/>
              </a:endParaRPr>
            </a:p>
          </p:txBody>
        </p:sp>
        <p:pic>
          <p:nvPicPr>
            <p:cNvPr id="1749" name="Google Shape;1749;g34bf7dc1ca9_0_1320"/>
            <p:cNvPicPr preferRelativeResize="0"/>
            <p:nvPr/>
          </p:nvPicPr>
          <p:blipFill rotWithShape="1">
            <a:blip r:embed="rId3">
              <a:alphaModFix/>
            </a:blip>
            <a:srcRect/>
            <a:stretch/>
          </p:blipFill>
          <p:spPr>
            <a:xfrm>
              <a:off x="5300540" y="8968725"/>
              <a:ext cx="1287508" cy="286691"/>
            </a:xfrm>
            <a:prstGeom prst="rect">
              <a:avLst/>
            </a:prstGeom>
            <a:noFill/>
            <a:ln>
              <a:noFill/>
            </a:ln>
          </p:spPr>
        </p:pic>
      </p:grpSp>
      <p:cxnSp>
        <p:nvCxnSpPr>
          <p:cNvPr id="1750" name="Google Shape;1750;g34bf7dc1ca9_0_1320"/>
          <p:cNvCxnSpPr/>
          <p:nvPr/>
        </p:nvCxnSpPr>
        <p:spPr>
          <a:xfrm rot="10800000">
            <a:off x="2657767" y="4386988"/>
            <a:ext cx="0" cy="2019900"/>
          </a:xfrm>
          <a:prstGeom prst="straightConnector1">
            <a:avLst/>
          </a:prstGeom>
          <a:noFill/>
          <a:ln w="12700" cap="flat" cmpd="sng">
            <a:solidFill>
              <a:srgbClr val="FDBD22"/>
            </a:solidFill>
            <a:prstDash val="dot"/>
            <a:miter lim="800000"/>
            <a:headEnd type="none" w="sm" len="sm"/>
            <a:tailEnd type="none" w="sm" len="sm"/>
          </a:ln>
        </p:spPr>
      </p:cxnSp>
      <p:cxnSp>
        <p:nvCxnSpPr>
          <p:cNvPr id="1751" name="Google Shape;1751;g34bf7dc1ca9_0_1320"/>
          <p:cNvCxnSpPr/>
          <p:nvPr/>
        </p:nvCxnSpPr>
        <p:spPr>
          <a:xfrm rot="10800000">
            <a:off x="119789" y="4386873"/>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752" name="Google Shape;1752;g34bf7dc1ca9_0_1320"/>
          <p:cNvSpPr/>
          <p:nvPr/>
        </p:nvSpPr>
        <p:spPr>
          <a:xfrm>
            <a:off x="2168526" y="50146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53" name="Google Shape;1753;g34bf7dc1ca9_0_1320"/>
          <p:cNvSpPr/>
          <p:nvPr/>
        </p:nvSpPr>
        <p:spPr>
          <a:xfrm>
            <a:off x="4681421" y="4601711"/>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754" name="Google Shape;1754;g34bf7dc1ca9_0_1320"/>
          <p:cNvCxnSpPr/>
          <p:nvPr/>
        </p:nvCxnSpPr>
        <p:spPr>
          <a:xfrm rot="10800000">
            <a:off x="119789" y="2928719"/>
            <a:ext cx="5040000" cy="0"/>
          </a:xfrm>
          <a:prstGeom prst="straightConnector1">
            <a:avLst/>
          </a:prstGeom>
          <a:noFill/>
          <a:ln w="12700" cap="flat" cmpd="sng">
            <a:solidFill>
              <a:srgbClr val="FDBD22"/>
            </a:solidFill>
            <a:prstDash val="dot"/>
            <a:miter lim="800000"/>
            <a:headEnd type="none" w="sm" len="sm"/>
            <a:tailEnd type="none" w="sm" len="sm"/>
          </a:ln>
        </p:spPr>
      </p:cxnSp>
      <p:grpSp>
        <p:nvGrpSpPr>
          <p:cNvPr id="1755" name="Google Shape;1755;g34bf7dc1ca9_0_1320"/>
          <p:cNvGrpSpPr/>
          <p:nvPr/>
        </p:nvGrpSpPr>
        <p:grpSpPr>
          <a:xfrm>
            <a:off x="4640548" y="3022007"/>
            <a:ext cx="361496" cy="361023"/>
            <a:chOff x="5737725" y="2862443"/>
            <a:chExt cx="1034323" cy="1032971"/>
          </a:xfrm>
        </p:grpSpPr>
        <p:sp>
          <p:nvSpPr>
            <p:cNvPr id="1756" name="Google Shape;1756;g34bf7dc1ca9_0_1320"/>
            <p:cNvSpPr/>
            <p:nvPr/>
          </p:nvSpPr>
          <p:spPr>
            <a:xfrm>
              <a:off x="5737725" y="3034440"/>
              <a:ext cx="1034323" cy="860974"/>
            </a:xfrm>
            <a:custGeom>
              <a:avLst/>
              <a:gdLst/>
              <a:ahLst/>
              <a:cxnLst/>
              <a:rect l="l" t="t" r="r" b="b"/>
              <a:pathLst>
                <a:path w="1034323" h="860974" extrusionOk="0">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57" name="Google Shape;1757;g34bf7dc1ca9_0_1320"/>
            <p:cNvSpPr/>
            <p:nvPr/>
          </p:nvSpPr>
          <p:spPr>
            <a:xfrm>
              <a:off x="6027918" y="2862443"/>
              <a:ext cx="449884" cy="361328"/>
            </a:xfrm>
            <a:custGeom>
              <a:avLst/>
              <a:gdLst/>
              <a:ahLst/>
              <a:cxnLst/>
              <a:rect l="l" t="t" r="r" b="b"/>
              <a:pathLst>
                <a:path w="449884" h="361328" extrusionOk="0">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58" name="Google Shape;1758;g34bf7dc1ca9_0_1320"/>
            <p:cNvSpPr/>
            <p:nvPr/>
          </p:nvSpPr>
          <p:spPr>
            <a:xfrm>
              <a:off x="6097184" y="2999380"/>
              <a:ext cx="310010" cy="34234"/>
            </a:xfrm>
            <a:custGeom>
              <a:avLst/>
              <a:gdLst/>
              <a:ahLst/>
              <a:cxnLst/>
              <a:rect l="l" t="t" r="r" b="b"/>
              <a:pathLst>
                <a:path w="310010" h="34234" extrusionOk="0">
                  <a:moveTo>
                    <a:pt x="0" y="0"/>
                  </a:moveTo>
                  <a:lnTo>
                    <a:pt x="310010" y="0"/>
                  </a:lnTo>
                  <a:lnTo>
                    <a:pt x="310010"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59" name="Google Shape;1759;g34bf7dc1ca9_0_1320"/>
            <p:cNvSpPr/>
            <p:nvPr/>
          </p:nvSpPr>
          <p:spPr>
            <a:xfrm>
              <a:off x="6234121" y="2930912"/>
              <a:ext cx="173072" cy="34234"/>
            </a:xfrm>
            <a:custGeom>
              <a:avLst/>
              <a:gdLst/>
              <a:ahLst/>
              <a:cxnLst/>
              <a:rect l="l" t="t" r="r" b="b"/>
              <a:pathLst>
                <a:path w="173072" h="34234" extrusionOk="0">
                  <a:moveTo>
                    <a:pt x="173073" y="0"/>
                  </a:moveTo>
                  <a:lnTo>
                    <a:pt x="173073" y="34234"/>
                  </a:lnTo>
                  <a:lnTo>
                    <a:pt x="0" y="34234"/>
                  </a:lnTo>
                  <a:lnTo>
                    <a:pt x="0" y="2853"/>
                  </a:lnTo>
                  <a:lnTo>
                    <a:pt x="2853" y="0"/>
                  </a:lnTo>
                  <a:lnTo>
                    <a:pt x="173073"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60" name="Google Shape;1760;g34bf7dc1ca9_0_1320"/>
            <p:cNvSpPr/>
            <p:nvPr/>
          </p:nvSpPr>
          <p:spPr>
            <a:xfrm>
              <a:off x="6097184" y="2930912"/>
              <a:ext cx="102702" cy="34234"/>
            </a:xfrm>
            <a:custGeom>
              <a:avLst/>
              <a:gdLst/>
              <a:ahLst/>
              <a:cxnLst/>
              <a:rect l="l" t="t" r="r" b="b"/>
              <a:pathLst>
                <a:path w="102702" h="34234" extrusionOk="0">
                  <a:moveTo>
                    <a:pt x="0" y="0"/>
                  </a:moveTo>
                  <a:lnTo>
                    <a:pt x="102703" y="0"/>
                  </a:lnTo>
                  <a:lnTo>
                    <a:pt x="102703"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761" name="Google Shape;1761;g34bf7dc1ca9_0_1320"/>
          <p:cNvGrpSpPr/>
          <p:nvPr/>
        </p:nvGrpSpPr>
        <p:grpSpPr>
          <a:xfrm>
            <a:off x="4674858" y="310688"/>
            <a:ext cx="336405" cy="379614"/>
            <a:chOff x="4643578" y="432838"/>
            <a:chExt cx="1028134" cy="1160188"/>
          </a:xfrm>
        </p:grpSpPr>
        <p:sp>
          <p:nvSpPr>
            <p:cNvPr id="1762" name="Google Shape;1762;g34bf7dc1ca9_0_1320"/>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763" name="Google Shape;1763;g34bf7dc1ca9_0_1320"/>
            <p:cNvGrpSpPr/>
            <p:nvPr/>
          </p:nvGrpSpPr>
          <p:grpSpPr>
            <a:xfrm>
              <a:off x="4643578" y="432838"/>
              <a:ext cx="1028134" cy="1160188"/>
              <a:chOff x="4643578" y="432838"/>
              <a:chExt cx="1028134" cy="1160188"/>
            </a:xfrm>
          </p:grpSpPr>
          <p:sp>
            <p:nvSpPr>
              <p:cNvPr id="1764" name="Google Shape;1764;g34bf7dc1ca9_0_1320"/>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65" name="Google Shape;1765;g34bf7dc1ca9_0_1320"/>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1766" name="Google Shape;1766;g34bf7dc1ca9_0_1320"/>
          <p:cNvGrpSpPr/>
          <p:nvPr/>
        </p:nvGrpSpPr>
        <p:grpSpPr>
          <a:xfrm>
            <a:off x="2185190" y="4830280"/>
            <a:ext cx="338043" cy="338840"/>
            <a:chOff x="5700273" y="5386353"/>
            <a:chExt cx="766016" cy="767823"/>
          </a:xfrm>
        </p:grpSpPr>
        <p:sp>
          <p:nvSpPr>
            <p:cNvPr id="1767" name="Google Shape;1767;g34bf7dc1ca9_0_1320"/>
            <p:cNvSpPr/>
            <p:nvPr/>
          </p:nvSpPr>
          <p:spPr>
            <a:xfrm>
              <a:off x="5876421" y="5437842"/>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68" name="Google Shape;1768;g34bf7dc1ca9_0_1320"/>
            <p:cNvSpPr/>
            <p:nvPr/>
          </p:nvSpPr>
          <p:spPr>
            <a:xfrm>
              <a:off x="6258526" y="5638380"/>
              <a:ext cx="25293" cy="25293"/>
            </a:xfrm>
            <a:custGeom>
              <a:avLst/>
              <a:gdLst/>
              <a:ahLst/>
              <a:cxnLst/>
              <a:rect l="l" t="t" r="r" b="b"/>
              <a:pathLst>
                <a:path w="25293" h="25293" extrusionOk="0">
                  <a:moveTo>
                    <a:pt x="0" y="0"/>
                  </a:moveTo>
                  <a:lnTo>
                    <a:pt x="25293" y="0"/>
                  </a:lnTo>
                  <a:lnTo>
                    <a:pt x="25293"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69" name="Google Shape;1769;g34bf7dc1ca9_0_1320"/>
            <p:cNvSpPr/>
            <p:nvPr/>
          </p:nvSpPr>
          <p:spPr>
            <a:xfrm>
              <a:off x="6334405" y="5437842"/>
              <a:ext cx="18969" cy="18969"/>
            </a:xfrm>
            <a:custGeom>
              <a:avLst/>
              <a:gdLst/>
              <a:ahLst/>
              <a:cxnLst/>
              <a:rect l="l" t="t" r="r" b="b"/>
              <a:pathLst>
                <a:path w="18969" h="18969" extrusionOk="0">
                  <a:moveTo>
                    <a:pt x="0" y="0"/>
                  </a:moveTo>
                  <a:lnTo>
                    <a:pt x="18970" y="0"/>
                  </a:lnTo>
                  <a:lnTo>
                    <a:pt x="18970"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70" name="Google Shape;1770;g34bf7dc1ca9_0_1320"/>
            <p:cNvSpPr/>
            <p:nvPr/>
          </p:nvSpPr>
          <p:spPr>
            <a:xfrm>
              <a:off x="5700273" y="5669996"/>
              <a:ext cx="18969" cy="25293"/>
            </a:xfrm>
            <a:custGeom>
              <a:avLst/>
              <a:gdLst/>
              <a:ahLst/>
              <a:cxnLst/>
              <a:rect l="l" t="t" r="r" b="b"/>
              <a:pathLst>
                <a:path w="18969" h="25293" extrusionOk="0">
                  <a:moveTo>
                    <a:pt x="0" y="0"/>
                  </a:moveTo>
                  <a:lnTo>
                    <a:pt x="18970" y="0"/>
                  </a:lnTo>
                  <a:lnTo>
                    <a:pt x="18970"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71" name="Google Shape;1771;g34bf7dc1ca9_0_1320"/>
            <p:cNvSpPr/>
            <p:nvPr/>
          </p:nvSpPr>
          <p:spPr>
            <a:xfrm>
              <a:off x="6045342" y="6083717"/>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72" name="Google Shape;1772;g34bf7dc1ca9_0_1320"/>
            <p:cNvSpPr/>
            <p:nvPr/>
          </p:nvSpPr>
          <p:spPr>
            <a:xfrm>
              <a:off x="5926103" y="5996095"/>
              <a:ext cx="81329" cy="88524"/>
            </a:xfrm>
            <a:custGeom>
              <a:avLst/>
              <a:gdLst/>
              <a:ahLst/>
              <a:cxnLst/>
              <a:rect l="l" t="t" r="r" b="b"/>
              <a:pathLst>
                <a:path w="81329" h="88524" extrusionOk="0">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73" name="Google Shape;1773;g34bf7dc1ca9_0_1320"/>
            <p:cNvSpPr/>
            <p:nvPr/>
          </p:nvSpPr>
          <p:spPr>
            <a:xfrm>
              <a:off x="5731889" y="5412549"/>
              <a:ext cx="88525" cy="81298"/>
            </a:xfrm>
            <a:custGeom>
              <a:avLst/>
              <a:gdLst/>
              <a:ahLst/>
              <a:cxnLst/>
              <a:rect l="l" t="t" r="r" b="b"/>
              <a:pathLst>
                <a:path w="88525" h="81298" extrusionOk="0">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74" name="Google Shape;1774;g34bf7dc1ca9_0_1320"/>
            <p:cNvSpPr/>
            <p:nvPr/>
          </p:nvSpPr>
          <p:spPr>
            <a:xfrm>
              <a:off x="6020049" y="5386353"/>
              <a:ext cx="146338" cy="146338"/>
            </a:xfrm>
            <a:custGeom>
              <a:avLst/>
              <a:gdLst/>
              <a:ahLst/>
              <a:cxnLst/>
              <a:rect l="l" t="t" r="r" b="b"/>
              <a:pathLst>
                <a:path w="146338" h="146338" extrusionOk="0">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75" name="Google Shape;1775;g34bf7dc1ca9_0_1320"/>
            <p:cNvSpPr/>
            <p:nvPr/>
          </p:nvSpPr>
          <p:spPr>
            <a:xfrm>
              <a:off x="6137480" y="6007838"/>
              <a:ext cx="146338" cy="146338"/>
            </a:xfrm>
            <a:custGeom>
              <a:avLst/>
              <a:gdLst/>
              <a:ahLst/>
              <a:cxnLst/>
              <a:rect l="l" t="t" r="r" b="b"/>
              <a:pathLst>
                <a:path w="146338" h="146338" extrusionOk="0">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76" name="Google Shape;1776;g34bf7dc1ca9_0_1320"/>
            <p:cNvSpPr/>
            <p:nvPr/>
          </p:nvSpPr>
          <p:spPr>
            <a:xfrm>
              <a:off x="5702983" y="5494074"/>
              <a:ext cx="763306" cy="658295"/>
            </a:xfrm>
            <a:custGeom>
              <a:avLst/>
              <a:gdLst/>
              <a:ahLst/>
              <a:cxnLst/>
              <a:rect l="l" t="t" r="r" b="b"/>
              <a:pathLst>
                <a:path w="763306" h="658295" extrusionOk="0">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77" name="Google Shape;1777;g34bf7dc1ca9_0_1320"/>
            <p:cNvSpPr/>
            <p:nvPr/>
          </p:nvSpPr>
          <p:spPr>
            <a:xfrm>
              <a:off x="5876421" y="5588448"/>
              <a:ext cx="175244" cy="62577"/>
            </a:xfrm>
            <a:custGeom>
              <a:avLst/>
              <a:gdLst/>
              <a:ahLst/>
              <a:cxnLst/>
              <a:rect l="l" t="t" r="r" b="b"/>
              <a:pathLst>
                <a:path w="175244" h="62577" extrusionOk="0">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78" name="Google Shape;1778;g34bf7dc1ca9_0_1320"/>
            <p:cNvSpPr/>
            <p:nvPr/>
          </p:nvSpPr>
          <p:spPr>
            <a:xfrm>
              <a:off x="5876421" y="5650223"/>
              <a:ext cx="175244" cy="56809"/>
            </a:xfrm>
            <a:custGeom>
              <a:avLst/>
              <a:gdLst/>
              <a:ahLst/>
              <a:cxnLst/>
              <a:rect l="l" t="t" r="r" b="b"/>
              <a:pathLst>
                <a:path w="175244" h="56809" extrusionOk="0">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79" name="Google Shape;1779;g34bf7dc1ca9_0_1320"/>
            <p:cNvSpPr/>
            <p:nvPr/>
          </p:nvSpPr>
          <p:spPr>
            <a:xfrm>
              <a:off x="6121221" y="5826603"/>
              <a:ext cx="175244" cy="62899"/>
            </a:xfrm>
            <a:custGeom>
              <a:avLst/>
              <a:gdLst/>
              <a:ahLst/>
              <a:cxnLst/>
              <a:rect l="l" t="t" r="r" b="b"/>
              <a:pathLst>
                <a:path w="175244" h="62899" extrusionOk="0">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80" name="Google Shape;1780;g34bf7dc1ca9_0_1320"/>
            <p:cNvSpPr/>
            <p:nvPr/>
          </p:nvSpPr>
          <p:spPr>
            <a:xfrm>
              <a:off x="6121221" y="5582167"/>
              <a:ext cx="175244" cy="56212"/>
            </a:xfrm>
            <a:custGeom>
              <a:avLst/>
              <a:gdLst/>
              <a:ahLst/>
              <a:cxnLst/>
              <a:rect l="l" t="t" r="r" b="b"/>
              <a:pathLst>
                <a:path w="175244" h="56212" extrusionOk="0">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781" name="Google Shape;1781;g34bf7dc1ca9_0_1320"/>
          <p:cNvGrpSpPr/>
          <p:nvPr/>
        </p:nvGrpSpPr>
        <p:grpSpPr>
          <a:xfrm>
            <a:off x="4681257" y="4463928"/>
            <a:ext cx="361466" cy="360553"/>
            <a:chOff x="4422991" y="3660630"/>
            <a:chExt cx="1086135" cy="1083391"/>
          </a:xfrm>
        </p:grpSpPr>
        <p:sp>
          <p:nvSpPr>
            <p:cNvPr id="1782" name="Google Shape;1782;g34bf7dc1ca9_0_1320"/>
            <p:cNvSpPr/>
            <p:nvPr/>
          </p:nvSpPr>
          <p:spPr>
            <a:xfrm>
              <a:off x="4422991" y="3660630"/>
              <a:ext cx="1086135" cy="1083391"/>
            </a:xfrm>
            <a:custGeom>
              <a:avLst/>
              <a:gdLst/>
              <a:ahLst/>
              <a:cxnLst/>
              <a:rect l="l" t="t" r="r" b="b"/>
              <a:pathLst>
                <a:path w="1086135" h="1083391" extrusionOk="0">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83" name="Google Shape;1783;g34bf7dc1ca9_0_1320"/>
            <p:cNvSpPr/>
            <p:nvPr/>
          </p:nvSpPr>
          <p:spPr>
            <a:xfrm>
              <a:off x="5193709" y="387182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84" name="Google Shape;1784;g34bf7dc1ca9_0_1320"/>
            <p:cNvSpPr/>
            <p:nvPr/>
          </p:nvSpPr>
          <p:spPr>
            <a:xfrm>
              <a:off x="5193709" y="3943135"/>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85" name="Google Shape;1785;g34bf7dc1ca9_0_1320"/>
            <p:cNvSpPr/>
            <p:nvPr/>
          </p:nvSpPr>
          <p:spPr>
            <a:xfrm>
              <a:off x="4842634" y="418724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86" name="Google Shape;1786;g34bf7dc1ca9_0_1320"/>
            <p:cNvSpPr/>
            <p:nvPr/>
          </p:nvSpPr>
          <p:spPr>
            <a:xfrm>
              <a:off x="4842634" y="425855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87" name="Google Shape;1787;g34bf7dc1ca9_0_1320"/>
            <p:cNvSpPr/>
            <p:nvPr/>
          </p:nvSpPr>
          <p:spPr>
            <a:xfrm>
              <a:off x="4491560" y="450540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88" name="Google Shape;1788;g34bf7dc1ca9_0_1320"/>
            <p:cNvSpPr/>
            <p:nvPr/>
          </p:nvSpPr>
          <p:spPr>
            <a:xfrm>
              <a:off x="4491560" y="4573970"/>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89" name="Google Shape;1789;g34bf7dc1ca9_0_1320"/>
            <p:cNvSpPr/>
            <p:nvPr/>
          </p:nvSpPr>
          <p:spPr>
            <a:xfrm>
              <a:off x="5125139" y="4362778"/>
              <a:ext cx="175537" cy="175536"/>
            </a:xfrm>
            <a:custGeom>
              <a:avLst/>
              <a:gdLst/>
              <a:ahLst/>
              <a:cxnLst/>
              <a:rect l="l" t="t" r="r" b="b"/>
              <a:pathLst>
                <a:path w="175537" h="175536" extrusionOk="0">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790" name="Google Shape;1790;g34bf7dc1ca9_0_1320"/>
          <p:cNvGrpSpPr/>
          <p:nvPr/>
        </p:nvGrpSpPr>
        <p:grpSpPr>
          <a:xfrm>
            <a:off x="2175190" y="321815"/>
            <a:ext cx="354478" cy="354131"/>
            <a:chOff x="10376768" y="2334933"/>
            <a:chExt cx="920484" cy="919581"/>
          </a:xfrm>
        </p:grpSpPr>
        <p:sp>
          <p:nvSpPr>
            <p:cNvPr id="1791" name="Google Shape;1791;g34bf7dc1ca9_0_1320"/>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92" name="Google Shape;1792;g34bf7dc1ca9_0_1320"/>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793" name="Google Shape;1793;g34bf7dc1ca9_0_1320"/>
          <p:cNvSpPr/>
          <p:nvPr/>
        </p:nvSpPr>
        <p:spPr>
          <a:xfrm>
            <a:off x="0" y="6968400"/>
            <a:ext cx="5331956" cy="59723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794" name="Google Shape;1794;g34bf7dc1ca9_0_1320"/>
          <p:cNvPicPr preferRelativeResize="0"/>
          <p:nvPr/>
        </p:nvPicPr>
        <p:blipFill rotWithShape="1">
          <a:blip r:embed="rId4">
            <a:alphaModFix amt="24000"/>
          </a:blip>
          <a:srcRect l="37680" t="25284" r="46924" b="14755"/>
          <a:stretch/>
        </p:blipFill>
        <p:spPr>
          <a:xfrm rot="-5400000">
            <a:off x="863014" y="6100456"/>
            <a:ext cx="595462" cy="2319194"/>
          </a:xfrm>
          <a:prstGeom prst="rect">
            <a:avLst/>
          </a:prstGeom>
          <a:noFill/>
          <a:ln>
            <a:noFill/>
          </a:ln>
        </p:spPr>
      </p:pic>
      <p:sp>
        <p:nvSpPr>
          <p:cNvPr id="1795" name="Google Shape;1795;g34bf7dc1ca9_0_1320"/>
          <p:cNvSpPr/>
          <p:nvPr/>
        </p:nvSpPr>
        <p:spPr>
          <a:xfrm rot="5400000" flipH="1">
            <a:off x="3352915" y="5584942"/>
            <a:ext cx="1202933" cy="2746534"/>
          </a:xfrm>
          <a:custGeom>
            <a:avLst/>
            <a:gdLst/>
            <a:ahLst/>
            <a:cxnLst/>
            <a:rect l="l" t="t" r="r" b="b"/>
            <a:pathLst>
              <a:path w="1202933" h="2746534" extrusionOk="0">
                <a:moveTo>
                  <a:pt x="1202933" y="1925252"/>
                </a:moveTo>
                <a:lnTo>
                  <a:pt x="1202933" y="1201726"/>
                </a:lnTo>
                <a:lnTo>
                  <a:pt x="1202932" y="1201726"/>
                </a:lnTo>
                <a:lnTo>
                  <a:pt x="1202932" y="1185832"/>
                </a:lnTo>
                <a:lnTo>
                  <a:pt x="1202932" y="1148717"/>
                </a:lnTo>
                <a:lnTo>
                  <a:pt x="1202933" y="1148699"/>
                </a:lnTo>
                <a:lnTo>
                  <a:pt x="1202933" y="723526"/>
                </a:lnTo>
                <a:lnTo>
                  <a:pt x="1202933" y="425174"/>
                </a:lnTo>
                <a:lnTo>
                  <a:pt x="1202933" y="0"/>
                </a:lnTo>
                <a:lnTo>
                  <a:pt x="1" y="0"/>
                </a:lnTo>
                <a:lnTo>
                  <a:pt x="1" y="792209"/>
                </a:lnTo>
                <a:lnTo>
                  <a:pt x="0" y="792209"/>
                </a:lnTo>
                <a:lnTo>
                  <a:pt x="0" y="2746534"/>
                </a:lnTo>
                <a:lnTo>
                  <a:pt x="885107" y="2746534"/>
                </a:lnTo>
                <a:cubicBezTo>
                  <a:pt x="1060537" y="2746534"/>
                  <a:pt x="1202932" y="2585702"/>
                  <a:pt x="1202932" y="2387558"/>
                </a:cubicBezTo>
                <a:lnTo>
                  <a:pt x="1202932" y="1925261"/>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96" name="Google Shape;1796;g34bf7dc1ca9_0_1320"/>
          <p:cNvSpPr txBox="1"/>
          <p:nvPr/>
        </p:nvSpPr>
        <p:spPr>
          <a:xfrm>
            <a:off x="2774550" y="6248950"/>
            <a:ext cx="2391300" cy="25827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What it does?</a:t>
            </a:r>
            <a:r>
              <a:rPr lang="en-IE" sz="1400" b="1">
                <a:solidFill>
                  <a:srgbClr val="FDBD22"/>
                </a:solidFill>
                <a:highlight>
                  <a:srgbClr val="FDBD22"/>
                </a:highlight>
                <a:latin typeface="Calibri"/>
                <a:ea typeface="Calibri"/>
                <a:cs typeface="Calibri"/>
                <a:sym typeface="Calibri"/>
              </a:rPr>
              <a:t>.</a:t>
            </a:r>
            <a:endParaRPr b="1">
              <a:solidFill>
                <a:srgbClr val="FDBD22"/>
              </a:solidFill>
              <a:highlight>
                <a:srgbClr val="FDBD22"/>
              </a:highlight>
              <a:latin typeface="Calibri"/>
              <a:ea typeface="Calibri"/>
              <a:cs typeface="Calibri"/>
              <a:sym typeface="Calibri"/>
            </a:endParaRPr>
          </a:p>
          <a:p>
            <a:pPr marL="0" marR="0" lvl="0" indent="0" algn="r" rtl="0">
              <a:lnSpc>
                <a:spcPct val="100000"/>
              </a:lnSpc>
              <a:spcBef>
                <a:spcPts val="0"/>
              </a:spcBef>
              <a:spcAft>
                <a:spcPts val="0"/>
              </a:spcAft>
              <a:buNone/>
            </a:pPr>
            <a:endParaRPr sz="700" b="1">
              <a:solidFill>
                <a:srgbClr val="FDBD22"/>
              </a:solidFill>
              <a:highlight>
                <a:srgbClr val="FDBD22"/>
              </a:highlight>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Turns your cultural background into a business strength.</a:t>
            </a: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 </a:t>
            </a:r>
            <a:endParaRPr/>
          </a:p>
          <a:p>
            <a:pPr marL="180975" marR="0" lvl="0" indent="-111125" algn="r" rtl="0">
              <a:lnSpc>
                <a:spcPct val="12909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r"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340</TotalTime>
  <Words>504</Words>
  <Application>Microsoft Office PowerPoint</Application>
  <PresentationFormat>Custom</PresentationFormat>
  <Paragraphs>73</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Play</vt:lpstr>
      <vt:lpstr>Calibri</vt:lpstr>
      <vt:lpstr>Noto Sans Symbols</vt:lpstr>
      <vt:lpstr>Arial</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canice euei</cp:lastModifiedBy>
  <cp:revision>9</cp:revision>
  <dcterms:created xsi:type="dcterms:W3CDTF">2025-04-02T13:02:29Z</dcterms:created>
  <dcterms:modified xsi:type="dcterms:W3CDTF">2025-05-07T21:03:20Z</dcterms:modified>
</cp:coreProperties>
</file>