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4"/>
  </p:notesMasterIdLst>
  <p:sldIdLst>
    <p:sldId id="276" r:id="rId2"/>
    <p:sldId id="277" r:id="rId3"/>
  </p:sldIdLst>
  <p:sldSz cx="5327650" cy="7559675"/>
  <p:notesSz cx="6858000" cy="9144000"/>
  <p:embeddedFontLst>
    <p:embeddedFont>
      <p:font typeface="Play" panose="020B0604020202020204" charset="0"/>
      <p:regular r:id="rId5"/>
      <p:bold r:id="rId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47" roundtripDataSignature="AMtx7mhcaw4YJPvlzR/pcs71zRBYM0GSq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4" d="100"/>
          <a:sy n="54" d="100"/>
        </p:scale>
        <p:origin x="228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51" Type="http://schemas.openxmlformats.org/officeDocument/2006/relationships/tableStyles" Target="tableStyles.xml"/><Relationship Id="rId3" Type="http://schemas.openxmlformats.org/officeDocument/2006/relationships/slide" Target="slides/slide2.xml"/><Relationship Id="rId47" Type="http://customschemas.google.com/relationships/presentationmetadata" Target="metadata"/><Relationship Id="rId50"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2.fntdata"/><Relationship Id="rId5" Type="http://schemas.openxmlformats.org/officeDocument/2006/relationships/font" Target="fonts/font1.fntdata"/><Relationship Id="rId49" Type="http://schemas.openxmlformats.org/officeDocument/2006/relationships/viewProps" Target="viewProps.xml"/><Relationship Id="rId4" Type="http://schemas.openxmlformats.org/officeDocument/2006/relationships/notesMaster" Target="notesMasters/notesMaster1.xml"/><Relationship Id="rId4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0"/>
        <p:cNvGrpSpPr/>
        <p:nvPr/>
      </p:nvGrpSpPr>
      <p:grpSpPr>
        <a:xfrm>
          <a:off x="0" y="0"/>
          <a:ext cx="0" cy="0"/>
          <a:chOff x="0" y="0"/>
          <a:chExt cx="0" cy="0"/>
        </a:xfrm>
      </p:grpSpPr>
      <p:sp>
        <p:nvSpPr>
          <p:cNvPr id="1091" name="Google Shape;1091;g34bf7dc1ca9_0_6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92" name="Google Shape;1092;g34bf7dc1ca9_0_693: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4"/>
        <p:cNvGrpSpPr/>
        <p:nvPr/>
      </p:nvGrpSpPr>
      <p:grpSpPr>
        <a:xfrm>
          <a:off x="0" y="0"/>
          <a:ext cx="0" cy="0"/>
          <a:chOff x="0" y="0"/>
          <a:chExt cx="0" cy="0"/>
        </a:xfrm>
      </p:grpSpPr>
      <p:sp>
        <p:nvSpPr>
          <p:cNvPr id="1125" name="Google Shape;1125;g34bf7dc1ca9_0_7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26" name="Google Shape;1126;g34bf7dc1ca9_0_726: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7"/>
        <p:cNvGrpSpPr/>
        <p:nvPr/>
      </p:nvGrpSpPr>
      <p:grpSpPr>
        <a:xfrm>
          <a:off x="0" y="0"/>
          <a:ext cx="0" cy="0"/>
          <a:chOff x="0" y="0"/>
          <a:chExt cx="0" cy="0"/>
        </a:xfrm>
      </p:grpSpPr>
      <p:sp>
        <p:nvSpPr>
          <p:cNvPr id="18" name="Google Shape;18;p11"/>
          <p:cNvSpPr txBox="1">
            <a:spLocks noGrp="1"/>
          </p:cNvSpPr>
          <p:nvPr>
            <p:ph type="ctrTitle"/>
          </p:nvPr>
        </p:nvSpPr>
        <p:spPr>
          <a:xfrm>
            <a:off x="399574" y="1237197"/>
            <a:ext cx="4528500" cy="26319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3496"/>
              <a:buFont typeface="Play"/>
              <a:buNone/>
              <a:defRPr sz="3496"/>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1"/>
          <p:cNvSpPr txBox="1">
            <a:spLocks noGrp="1"/>
          </p:cNvSpPr>
          <p:nvPr>
            <p:ph type="subTitle" idx="1"/>
          </p:nvPr>
        </p:nvSpPr>
        <p:spPr>
          <a:xfrm>
            <a:off x="665956" y="3970580"/>
            <a:ext cx="3995700" cy="182520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583"/>
              </a:spcBef>
              <a:spcAft>
                <a:spcPts val="0"/>
              </a:spcAft>
              <a:buClr>
                <a:schemeClr val="dk1"/>
              </a:buClr>
              <a:buSzPts val="1398"/>
              <a:buNone/>
              <a:defRPr sz="1398"/>
            </a:lvl1pPr>
            <a:lvl2pPr lvl="1" algn="ctr">
              <a:lnSpc>
                <a:spcPct val="90000"/>
              </a:lnSpc>
              <a:spcBef>
                <a:spcPts val="291"/>
              </a:spcBef>
              <a:spcAft>
                <a:spcPts val="0"/>
              </a:spcAft>
              <a:buClr>
                <a:schemeClr val="dk1"/>
              </a:buClr>
              <a:buSzPts val="1165"/>
              <a:buNone/>
              <a:defRPr sz="1165"/>
            </a:lvl2pPr>
            <a:lvl3pPr lvl="2" algn="ctr">
              <a:lnSpc>
                <a:spcPct val="90000"/>
              </a:lnSpc>
              <a:spcBef>
                <a:spcPts val="291"/>
              </a:spcBef>
              <a:spcAft>
                <a:spcPts val="0"/>
              </a:spcAft>
              <a:buClr>
                <a:schemeClr val="dk1"/>
              </a:buClr>
              <a:buSzPts val="1049"/>
              <a:buNone/>
              <a:defRPr sz="1049"/>
            </a:lvl3pPr>
            <a:lvl4pPr lvl="3" algn="ctr">
              <a:lnSpc>
                <a:spcPct val="90000"/>
              </a:lnSpc>
              <a:spcBef>
                <a:spcPts val="291"/>
              </a:spcBef>
              <a:spcAft>
                <a:spcPts val="0"/>
              </a:spcAft>
              <a:buClr>
                <a:schemeClr val="dk1"/>
              </a:buClr>
              <a:buSzPts val="932"/>
              <a:buNone/>
              <a:defRPr sz="932"/>
            </a:lvl4pPr>
            <a:lvl5pPr lvl="4" algn="ctr">
              <a:lnSpc>
                <a:spcPct val="90000"/>
              </a:lnSpc>
              <a:spcBef>
                <a:spcPts val="291"/>
              </a:spcBef>
              <a:spcAft>
                <a:spcPts val="0"/>
              </a:spcAft>
              <a:buClr>
                <a:schemeClr val="dk1"/>
              </a:buClr>
              <a:buSzPts val="932"/>
              <a:buNone/>
              <a:defRPr sz="932"/>
            </a:lvl5pPr>
            <a:lvl6pPr lvl="5" algn="ctr">
              <a:lnSpc>
                <a:spcPct val="90000"/>
              </a:lnSpc>
              <a:spcBef>
                <a:spcPts val="291"/>
              </a:spcBef>
              <a:spcAft>
                <a:spcPts val="0"/>
              </a:spcAft>
              <a:buClr>
                <a:schemeClr val="dk1"/>
              </a:buClr>
              <a:buSzPts val="932"/>
              <a:buNone/>
              <a:defRPr sz="932"/>
            </a:lvl6pPr>
            <a:lvl7pPr lvl="6" algn="ctr">
              <a:lnSpc>
                <a:spcPct val="90000"/>
              </a:lnSpc>
              <a:spcBef>
                <a:spcPts val="291"/>
              </a:spcBef>
              <a:spcAft>
                <a:spcPts val="0"/>
              </a:spcAft>
              <a:buClr>
                <a:schemeClr val="dk1"/>
              </a:buClr>
              <a:buSzPts val="932"/>
              <a:buNone/>
              <a:defRPr sz="932"/>
            </a:lvl7pPr>
            <a:lvl8pPr lvl="7" algn="ctr">
              <a:lnSpc>
                <a:spcPct val="90000"/>
              </a:lnSpc>
              <a:spcBef>
                <a:spcPts val="291"/>
              </a:spcBef>
              <a:spcAft>
                <a:spcPts val="0"/>
              </a:spcAft>
              <a:buClr>
                <a:schemeClr val="dk1"/>
              </a:buClr>
              <a:buSzPts val="932"/>
              <a:buNone/>
              <a:defRPr sz="932"/>
            </a:lvl8pPr>
            <a:lvl9pPr lvl="8" algn="ctr">
              <a:lnSpc>
                <a:spcPct val="90000"/>
              </a:lnSpc>
              <a:spcBef>
                <a:spcPts val="291"/>
              </a:spcBef>
              <a:spcAft>
                <a:spcPts val="0"/>
              </a:spcAft>
              <a:buClr>
                <a:schemeClr val="dk1"/>
              </a:buClr>
              <a:buSzPts val="932"/>
              <a:buNone/>
              <a:defRPr sz="932"/>
            </a:lvl9pPr>
          </a:lstStyle>
          <a:p>
            <a:endParaRPr/>
          </a:p>
        </p:txBody>
      </p:sp>
      <p:sp>
        <p:nvSpPr>
          <p:cNvPr id="20" name="Google Shape;20;p11"/>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1"/>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1"/>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20"/>
          <p:cNvSpPr txBox="1">
            <a:spLocks noGrp="1"/>
          </p:cNvSpPr>
          <p:nvPr>
            <p:ph type="title"/>
          </p:nvPr>
        </p:nvSpPr>
        <p:spPr>
          <a:xfrm rot="5400000">
            <a:off x="1183775" y="3031383"/>
            <a:ext cx="6406500" cy="11487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0"/>
          <p:cNvSpPr txBox="1">
            <a:spLocks noGrp="1"/>
          </p:cNvSpPr>
          <p:nvPr>
            <p:ph type="body" idx="1"/>
          </p:nvPr>
        </p:nvSpPr>
        <p:spPr>
          <a:xfrm rot="5400000">
            <a:off x="-1147146" y="1915833"/>
            <a:ext cx="6406500" cy="33798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77" name="Google Shape;77;p20"/>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0"/>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0"/>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11"/>
        <p:cNvGrpSpPr/>
        <p:nvPr/>
      </p:nvGrpSpPr>
      <p:grpSpPr>
        <a:xfrm>
          <a:off x="0" y="0"/>
          <a:ext cx="0" cy="0"/>
          <a:chOff x="0" y="0"/>
          <a:chExt cx="0" cy="0"/>
        </a:xfrm>
      </p:grpSpPr>
      <p:sp>
        <p:nvSpPr>
          <p:cNvPr id="12" name="Google Shape;12;p10"/>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0"/>
          <p:cNvSpPr txBox="1">
            <a:spLocks noGrp="1"/>
          </p:cNvSpPr>
          <p:nvPr>
            <p:ph type="body" idx="1"/>
          </p:nvPr>
        </p:nvSpPr>
        <p:spPr>
          <a:xfrm>
            <a:off x="366276" y="2012414"/>
            <a:ext cx="45951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14" name="Google Shape;14;p10"/>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0"/>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0"/>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extLst>
      <p:ext uri="{BB962C8B-B14F-4D97-AF65-F5344CB8AC3E}">
        <p14:creationId xmlns:p14="http://schemas.microsoft.com/office/powerpoint/2010/main" val="4061731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12"/>
          <p:cNvSpPr txBox="1">
            <a:spLocks noGrp="1"/>
          </p:cNvSpPr>
          <p:nvPr>
            <p:ph type="title"/>
          </p:nvPr>
        </p:nvSpPr>
        <p:spPr>
          <a:xfrm>
            <a:off x="363501" y="1884671"/>
            <a:ext cx="4595100" cy="3144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496"/>
              <a:buFont typeface="Play"/>
              <a:buNone/>
              <a:defRPr sz="3496"/>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2"/>
          <p:cNvSpPr txBox="1">
            <a:spLocks noGrp="1"/>
          </p:cNvSpPr>
          <p:nvPr>
            <p:ph type="body" idx="1"/>
          </p:nvPr>
        </p:nvSpPr>
        <p:spPr>
          <a:xfrm>
            <a:off x="363501" y="5059035"/>
            <a:ext cx="4595100" cy="16536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rgbClr val="757575"/>
              </a:buClr>
              <a:buSzPts val="1398"/>
              <a:buNone/>
              <a:defRPr sz="1398">
                <a:solidFill>
                  <a:srgbClr val="757575"/>
                </a:solidFill>
              </a:defRPr>
            </a:lvl1pPr>
            <a:lvl2pPr marL="914400" lvl="1" indent="-228600" algn="l">
              <a:lnSpc>
                <a:spcPct val="90000"/>
              </a:lnSpc>
              <a:spcBef>
                <a:spcPts val="291"/>
              </a:spcBef>
              <a:spcAft>
                <a:spcPts val="0"/>
              </a:spcAft>
              <a:buClr>
                <a:srgbClr val="757575"/>
              </a:buClr>
              <a:buSzPts val="1165"/>
              <a:buNone/>
              <a:defRPr sz="1165">
                <a:solidFill>
                  <a:srgbClr val="757575"/>
                </a:solidFill>
              </a:defRPr>
            </a:lvl2pPr>
            <a:lvl3pPr marL="1371600" lvl="2" indent="-228600" algn="l">
              <a:lnSpc>
                <a:spcPct val="90000"/>
              </a:lnSpc>
              <a:spcBef>
                <a:spcPts val="291"/>
              </a:spcBef>
              <a:spcAft>
                <a:spcPts val="0"/>
              </a:spcAft>
              <a:buClr>
                <a:srgbClr val="757575"/>
              </a:buClr>
              <a:buSzPts val="1049"/>
              <a:buNone/>
              <a:defRPr sz="1049">
                <a:solidFill>
                  <a:srgbClr val="757575"/>
                </a:solidFill>
              </a:defRPr>
            </a:lvl3pPr>
            <a:lvl4pPr marL="1828800" lvl="3" indent="-228600" algn="l">
              <a:lnSpc>
                <a:spcPct val="90000"/>
              </a:lnSpc>
              <a:spcBef>
                <a:spcPts val="291"/>
              </a:spcBef>
              <a:spcAft>
                <a:spcPts val="0"/>
              </a:spcAft>
              <a:buClr>
                <a:srgbClr val="757575"/>
              </a:buClr>
              <a:buSzPts val="932"/>
              <a:buNone/>
              <a:defRPr sz="932">
                <a:solidFill>
                  <a:srgbClr val="757575"/>
                </a:solidFill>
              </a:defRPr>
            </a:lvl4pPr>
            <a:lvl5pPr marL="2286000" lvl="4" indent="-228600" algn="l">
              <a:lnSpc>
                <a:spcPct val="90000"/>
              </a:lnSpc>
              <a:spcBef>
                <a:spcPts val="291"/>
              </a:spcBef>
              <a:spcAft>
                <a:spcPts val="0"/>
              </a:spcAft>
              <a:buClr>
                <a:srgbClr val="757575"/>
              </a:buClr>
              <a:buSzPts val="932"/>
              <a:buNone/>
              <a:defRPr sz="932">
                <a:solidFill>
                  <a:srgbClr val="757575"/>
                </a:solidFill>
              </a:defRPr>
            </a:lvl5pPr>
            <a:lvl6pPr marL="2743200" lvl="5" indent="-228600" algn="l">
              <a:lnSpc>
                <a:spcPct val="90000"/>
              </a:lnSpc>
              <a:spcBef>
                <a:spcPts val="291"/>
              </a:spcBef>
              <a:spcAft>
                <a:spcPts val="0"/>
              </a:spcAft>
              <a:buClr>
                <a:srgbClr val="757575"/>
              </a:buClr>
              <a:buSzPts val="932"/>
              <a:buNone/>
              <a:defRPr sz="932">
                <a:solidFill>
                  <a:srgbClr val="757575"/>
                </a:solidFill>
              </a:defRPr>
            </a:lvl6pPr>
            <a:lvl7pPr marL="3200400" lvl="6" indent="-228600" algn="l">
              <a:lnSpc>
                <a:spcPct val="90000"/>
              </a:lnSpc>
              <a:spcBef>
                <a:spcPts val="291"/>
              </a:spcBef>
              <a:spcAft>
                <a:spcPts val="0"/>
              </a:spcAft>
              <a:buClr>
                <a:srgbClr val="757575"/>
              </a:buClr>
              <a:buSzPts val="932"/>
              <a:buNone/>
              <a:defRPr sz="932">
                <a:solidFill>
                  <a:srgbClr val="757575"/>
                </a:solidFill>
              </a:defRPr>
            </a:lvl7pPr>
            <a:lvl8pPr marL="3657600" lvl="7" indent="-228600" algn="l">
              <a:lnSpc>
                <a:spcPct val="90000"/>
              </a:lnSpc>
              <a:spcBef>
                <a:spcPts val="291"/>
              </a:spcBef>
              <a:spcAft>
                <a:spcPts val="0"/>
              </a:spcAft>
              <a:buClr>
                <a:srgbClr val="757575"/>
              </a:buClr>
              <a:buSzPts val="932"/>
              <a:buNone/>
              <a:defRPr sz="932">
                <a:solidFill>
                  <a:srgbClr val="757575"/>
                </a:solidFill>
              </a:defRPr>
            </a:lvl8pPr>
            <a:lvl9pPr marL="4114800" lvl="8" indent="-228600" algn="l">
              <a:lnSpc>
                <a:spcPct val="90000"/>
              </a:lnSpc>
              <a:spcBef>
                <a:spcPts val="291"/>
              </a:spcBef>
              <a:spcAft>
                <a:spcPts val="0"/>
              </a:spcAft>
              <a:buClr>
                <a:srgbClr val="757575"/>
              </a:buClr>
              <a:buSzPts val="932"/>
              <a:buNone/>
              <a:defRPr sz="932">
                <a:solidFill>
                  <a:srgbClr val="757575"/>
                </a:solidFill>
              </a:defRPr>
            </a:lvl9pPr>
          </a:lstStyle>
          <a:p>
            <a:endParaRPr/>
          </a:p>
        </p:txBody>
      </p:sp>
      <p:sp>
        <p:nvSpPr>
          <p:cNvPr id="26" name="Google Shape;26;p12"/>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2"/>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2"/>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13"/>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3"/>
          <p:cNvSpPr txBox="1">
            <a:spLocks noGrp="1"/>
          </p:cNvSpPr>
          <p:nvPr>
            <p:ph type="body" idx="1"/>
          </p:nvPr>
        </p:nvSpPr>
        <p:spPr>
          <a:xfrm>
            <a:off x="366276" y="2012414"/>
            <a:ext cx="22644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32" name="Google Shape;32;p13"/>
          <p:cNvSpPr txBox="1">
            <a:spLocks noGrp="1"/>
          </p:cNvSpPr>
          <p:nvPr>
            <p:ph type="body" idx="2"/>
          </p:nvPr>
        </p:nvSpPr>
        <p:spPr>
          <a:xfrm>
            <a:off x="2697123" y="2012414"/>
            <a:ext cx="22644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33" name="Google Shape;33;p13"/>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3"/>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3"/>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14"/>
          <p:cNvSpPr txBox="1">
            <a:spLocks noGrp="1"/>
          </p:cNvSpPr>
          <p:nvPr>
            <p:ph type="title"/>
          </p:nvPr>
        </p:nvSpPr>
        <p:spPr>
          <a:xfrm>
            <a:off x="366970"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4"/>
          <p:cNvSpPr txBox="1">
            <a:spLocks noGrp="1"/>
          </p:cNvSpPr>
          <p:nvPr>
            <p:ph type="body" idx="1"/>
          </p:nvPr>
        </p:nvSpPr>
        <p:spPr>
          <a:xfrm>
            <a:off x="366971" y="1853171"/>
            <a:ext cx="2253900" cy="9081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583"/>
              </a:spcBef>
              <a:spcAft>
                <a:spcPts val="0"/>
              </a:spcAft>
              <a:buClr>
                <a:schemeClr val="dk1"/>
              </a:buClr>
              <a:buSzPts val="1398"/>
              <a:buNone/>
              <a:defRPr sz="1398" b="1"/>
            </a:lvl1pPr>
            <a:lvl2pPr marL="914400" lvl="1" indent="-228600" algn="l">
              <a:lnSpc>
                <a:spcPct val="90000"/>
              </a:lnSpc>
              <a:spcBef>
                <a:spcPts val="291"/>
              </a:spcBef>
              <a:spcAft>
                <a:spcPts val="0"/>
              </a:spcAft>
              <a:buClr>
                <a:schemeClr val="dk1"/>
              </a:buClr>
              <a:buSzPts val="1165"/>
              <a:buNone/>
              <a:defRPr sz="1165" b="1"/>
            </a:lvl2pPr>
            <a:lvl3pPr marL="1371600" lvl="2" indent="-228600" algn="l">
              <a:lnSpc>
                <a:spcPct val="90000"/>
              </a:lnSpc>
              <a:spcBef>
                <a:spcPts val="291"/>
              </a:spcBef>
              <a:spcAft>
                <a:spcPts val="0"/>
              </a:spcAft>
              <a:buClr>
                <a:schemeClr val="dk1"/>
              </a:buClr>
              <a:buSzPts val="1049"/>
              <a:buNone/>
              <a:defRPr sz="1049" b="1"/>
            </a:lvl3pPr>
            <a:lvl4pPr marL="1828800" lvl="3" indent="-228600" algn="l">
              <a:lnSpc>
                <a:spcPct val="90000"/>
              </a:lnSpc>
              <a:spcBef>
                <a:spcPts val="291"/>
              </a:spcBef>
              <a:spcAft>
                <a:spcPts val="0"/>
              </a:spcAft>
              <a:buClr>
                <a:schemeClr val="dk1"/>
              </a:buClr>
              <a:buSzPts val="932"/>
              <a:buNone/>
              <a:defRPr sz="932" b="1"/>
            </a:lvl4pPr>
            <a:lvl5pPr marL="2286000" lvl="4" indent="-228600" algn="l">
              <a:lnSpc>
                <a:spcPct val="90000"/>
              </a:lnSpc>
              <a:spcBef>
                <a:spcPts val="291"/>
              </a:spcBef>
              <a:spcAft>
                <a:spcPts val="0"/>
              </a:spcAft>
              <a:buClr>
                <a:schemeClr val="dk1"/>
              </a:buClr>
              <a:buSzPts val="932"/>
              <a:buNone/>
              <a:defRPr sz="932" b="1"/>
            </a:lvl5pPr>
            <a:lvl6pPr marL="2743200" lvl="5" indent="-228600" algn="l">
              <a:lnSpc>
                <a:spcPct val="90000"/>
              </a:lnSpc>
              <a:spcBef>
                <a:spcPts val="291"/>
              </a:spcBef>
              <a:spcAft>
                <a:spcPts val="0"/>
              </a:spcAft>
              <a:buClr>
                <a:schemeClr val="dk1"/>
              </a:buClr>
              <a:buSzPts val="932"/>
              <a:buNone/>
              <a:defRPr sz="932" b="1"/>
            </a:lvl6pPr>
            <a:lvl7pPr marL="3200400" lvl="6" indent="-228600" algn="l">
              <a:lnSpc>
                <a:spcPct val="90000"/>
              </a:lnSpc>
              <a:spcBef>
                <a:spcPts val="291"/>
              </a:spcBef>
              <a:spcAft>
                <a:spcPts val="0"/>
              </a:spcAft>
              <a:buClr>
                <a:schemeClr val="dk1"/>
              </a:buClr>
              <a:buSzPts val="932"/>
              <a:buNone/>
              <a:defRPr sz="932" b="1"/>
            </a:lvl7pPr>
            <a:lvl8pPr marL="3657600" lvl="7" indent="-228600" algn="l">
              <a:lnSpc>
                <a:spcPct val="90000"/>
              </a:lnSpc>
              <a:spcBef>
                <a:spcPts val="291"/>
              </a:spcBef>
              <a:spcAft>
                <a:spcPts val="0"/>
              </a:spcAft>
              <a:buClr>
                <a:schemeClr val="dk1"/>
              </a:buClr>
              <a:buSzPts val="932"/>
              <a:buNone/>
              <a:defRPr sz="932" b="1"/>
            </a:lvl8pPr>
            <a:lvl9pPr marL="4114800" lvl="8" indent="-228600" algn="l">
              <a:lnSpc>
                <a:spcPct val="90000"/>
              </a:lnSpc>
              <a:spcBef>
                <a:spcPts val="291"/>
              </a:spcBef>
              <a:spcAft>
                <a:spcPts val="0"/>
              </a:spcAft>
              <a:buClr>
                <a:schemeClr val="dk1"/>
              </a:buClr>
              <a:buSzPts val="932"/>
              <a:buNone/>
              <a:defRPr sz="932" b="1"/>
            </a:lvl9pPr>
          </a:lstStyle>
          <a:p>
            <a:endParaRPr/>
          </a:p>
        </p:txBody>
      </p:sp>
      <p:sp>
        <p:nvSpPr>
          <p:cNvPr id="39" name="Google Shape;39;p14"/>
          <p:cNvSpPr txBox="1">
            <a:spLocks noGrp="1"/>
          </p:cNvSpPr>
          <p:nvPr>
            <p:ph type="body" idx="2"/>
          </p:nvPr>
        </p:nvSpPr>
        <p:spPr>
          <a:xfrm>
            <a:off x="366971" y="2761381"/>
            <a:ext cx="2253900" cy="4061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40" name="Google Shape;40;p14"/>
          <p:cNvSpPr txBox="1">
            <a:spLocks noGrp="1"/>
          </p:cNvSpPr>
          <p:nvPr>
            <p:ph type="body" idx="3"/>
          </p:nvPr>
        </p:nvSpPr>
        <p:spPr>
          <a:xfrm>
            <a:off x="2697123" y="1853171"/>
            <a:ext cx="2265000" cy="9081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583"/>
              </a:spcBef>
              <a:spcAft>
                <a:spcPts val="0"/>
              </a:spcAft>
              <a:buClr>
                <a:schemeClr val="dk1"/>
              </a:buClr>
              <a:buSzPts val="1398"/>
              <a:buNone/>
              <a:defRPr sz="1398" b="1"/>
            </a:lvl1pPr>
            <a:lvl2pPr marL="914400" lvl="1" indent="-228600" algn="l">
              <a:lnSpc>
                <a:spcPct val="90000"/>
              </a:lnSpc>
              <a:spcBef>
                <a:spcPts val="291"/>
              </a:spcBef>
              <a:spcAft>
                <a:spcPts val="0"/>
              </a:spcAft>
              <a:buClr>
                <a:schemeClr val="dk1"/>
              </a:buClr>
              <a:buSzPts val="1165"/>
              <a:buNone/>
              <a:defRPr sz="1165" b="1"/>
            </a:lvl2pPr>
            <a:lvl3pPr marL="1371600" lvl="2" indent="-228600" algn="l">
              <a:lnSpc>
                <a:spcPct val="90000"/>
              </a:lnSpc>
              <a:spcBef>
                <a:spcPts val="291"/>
              </a:spcBef>
              <a:spcAft>
                <a:spcPts val="0"/>
              </a:spcAft>
              <a:buClr>
                <a:schemeClr val="dk1"/>
              </a:buClr>
              <a:buSzPts val="1049"/>
              <a:buNone/>
              <a:defRPr sz="1049" b="1"/>
            </a:lvl3pPr>
            <a:lvl4pPr marL="1828800" lvl="3" indent="-228600" algn="l">
              <a:lnSpc>
                <a:spcPct val="90000"/>
              </a:lnSpc>
              <a:spcBef>
                <a:spcPts val="291"/>
              </a:spcBef>
              <a:spcAft>
                <a:spcPts val="0"/>
              </a:spcAft>
              <a:buClr>
                <a:schemeClr val="dk1"/>
              </a:buClr>
              <a:buSzPts val="932"/>
              <a:buNone/>
              <a:defRPr sz="932" b="1"/>
            </a:lvl4pPr>
            <a:lvl5pPr marL="2286000" lvl="4" indent="-228600" algn="l">
              <a:lnSpc>
                <a:spcPct val="90000"/>
              </a:lnSpc>
              <a:spcBef>
                <a:spcPts val="291"/>
              </a:spcBef>
              <a:spcAft>
                <a:spcPts val="0"/>
              </a:spcAft>
              <a:buClr>
                <a:schemeClr val="dk1"/>
              </a:buClr>
              <a:buSzPts val="932"/>
              <a:buNone/>
              <a:defRPr sz="932" b="1"/>
            </a:lvl5pPr>
            <a:lvl6pPr marL="2743200" lvl="5" indent="-228600" algn="l">
              <a:lnSpc>
                <a:spcPct val="90000"/>
              </a:lnSpc>
              <a:spcBef>
                <a:spcPts val="291"/>
              </a:spcBef>
              <a:spcAft>
                <a:spcPts val="0"/>
              </a:spcAft>
              <a:buClr>
                <a:schemeClr val="dk1"/>
              </a:buClr>
              <a:buSzPts val="932"/>
              <a:buNone/>
              <a:defRPr sz="932" b="1"/>
            </a:lvl6pPr>
            <a:lvl7pPr marL="3200400" lvl="6" indent="-228600" algn="l">
              <a:lnSpc>
                <a:spcPct val="90000"/>
              </a:lnSpc>
              <a:spcBef>
                <a:spcPts val="291"/>
              </a:spcBef>
              <a:spcAft>
                <a:spcPts val="0"/>
              </a:spcAft>
              <a:buClr>
                <a:schemeClr val="dk1"/>
              </a:buClr>
              <a:buSzPts val="932"/>
              <a:buNone/>
              <a:defRPr sz="932" b="1"/>
            </a:lvl7pPr>
            <a:lvl8pPr marL="3657600" lvl="7" indent="-228600" algn="l">
              <a:lnSpc>
                <a:spcPct val="90000"/>
              </a:lnSpc>
              <a:spcBef>
                <a:spcPts val="291"/>
              </a:spcBef>
              <a:spcAft>
                <a:spcPts val="0"/>
              </a:spcAft>
              <a:buClr>
                <a:schemeClr val="dk1"/>
              </a:buClr>
              <a:buSzPts val="932"/>
              <a:buNone/>
              <a:defRPr sz="932" b="1"/>
            </a:lvl8pPr>
            <a:lvl9pPr marL="4114800" lvl="8" indent="-228600" algn="l">
              <a:lnSpc>
                <a:spcPct val="90000"/>
              </a:lnSpc>
              <a:spcBef>
                <a:spcPts val="291"/>
              </a:spcBef>
              <a:spcAft>
                <a:spcPts val="0"/>
              </a:spcAft>
              <a:buClr>
                <a:schemeClr val="dk1"/>
              </a:buClr>
              <a:buSzPts val="932"/>
              <a:buNone/>
              <a:defRPr sz="932" b="1"/>
            </a:lvl9pPr>
          </a:lstStyle>
          <a:p>
            <a:endParaRPr/>
          </a:p>
        </p:txBody>
      </p:sp>
      <p:sp>
        <p:nvSpPr>
          <p:cNvPr id="41" name="Google Shape;41;p14"/>
          <p:cNvSpPr txBox="1">
            <a:spLocks noGrp="1"/>
          </p:cNvSpPr>
          <p:nvPr>
            <p:ph type="body" idx="4"/>
          </p:nvPr>
        </p:nvSpPr>
        <p:spPr>
          <a:xfrm>
            <a:off x="2697123" y="2761381"/>
            <a:ext cx="2265000" cy="4061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42" name="Google Shape;42;p14"/>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4"/>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4"/>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5"/>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5"/>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5"/>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5"/>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6"/>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6"/>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6"/>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7"/>
          <p:cNvSpPr txBox="1">
            <a:spLocks noGrp="1"/>
          </p:cNvSpPr>
          <p:nvPr>
            <p:ph type="title"/>
          </p:nvPr>
        </p:nvSpPr>
        <p:spPr>
          <a:xfrm>
            <a:off x="366970" y="503978"/>
            <a:ext cx="1718400" cy="17640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64"/>
              <a:buFont typeface="Play"/>
              <a:buNone/>
              <a:defRPr sz="1864"/>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7"/>
          <p:cNvSpPr txBox="1">
            <a:spLocks noGrp="1"/>
          </p:cNvSpPr>
          <p:nvPr>
            <p:ph type="body" idx="1"/>
          </p:nvPr>
        </p:nvSpPr>
        <p:spPr>
          <a:xfrm>
            <a:off x="2264945" y="1088455"/>
            <a:ext cx="2697000" cy="5372400"/>
          </a:xfrm>
          <a:prstGeom prst="rect">
            <a:avLst/>
          </a:prstGeom>
          <a:noFill/>
          <a:ln>
            <a:noFill/>
          </a:ln>
        </p:spPr>
        <p:txBody>
          <a:bodyPr spcFirstLastPara="1" wrap="square" lIns="91425" tIns="45700" rIns="91425" bIns="45700" anchor="t" anchorCtr="0">
            <a:normAutofit/>
          </a:bodyPr>
          <a:lstStyle>
            <a:lvl1pPr marL="457200" lvl="0" indent="-346964" algn="l">
              <a:lnSpc>
                <a:spcPct val="90000"/>
              </a:lnSpc>
              <a:spcBef>
                <a:spcPts val="583"/>
              </a:spcBef>
              <a:spcAft>
                <a:spcPts val="0"/>
              </a:spcAft>
              <a:buClr>
                <a:schemeClr val="dk1"/>
              </a:buClr>
              <a:buSzPts val="1864"/>
              <a:buChar char="•"/>
              <a:defRPr sz="1864"/>
            </a:lvl1pPr>
            <a:lvl2pPr marL="914400" lvl="1" indent="-332168" algn="l">
              <a:lnSpc>
                <a:spcPct val="90000"/>
              </a:lnSpc>
              <a:spcBef>
                <a:spcPts val="291"/>
              </a:spcBef>
              <a:spcAft>
                <a:spcPts val="0"/>
              </a:spcAft>
              <a:buClr>
                <a:schemeClr val="dk1"/>
              </a:buClr>
              <a:buSzPts val="1631"/>
              <a:buChar char="•"/>
              <a:defRPr sz="1631"/>
            </a:lvl2pPr>
            <a:lvl3pPr marL="1371600" lvl="2" indent="-317372" algn="l">
              <a:lnSpc>
                <a:spcPct val="90000"/>
              </a:lnSpc>
              <a:spcBef>
                <a:spcPts val="291"/>
              </a:spcBef>
              <a:spcAft>
                <a:spcPts val="0"/>
              </a:spcAft>
              <a:buClr>
                <a:schemeClr val="dk1"/>
              </a:buClr>
              <a:buSzPts val="1398"/>
              <a:buChar char="•"/>
              <a:defRPr sz="1398"/>
            </a:lvl3pPr>
            <a:lvl4pPr marL="1828800" lvl="3" indent="-302577" algn="l">
              <a:lnSpc>
                <a:spcPct val="90000"/>
              </a:lnSpc>
              <a:spcBef>
                <a:spcPts val="291"/>
              </a:spcBef>
              <a:spcAft>
                <a:spcPts val="0"/>
              </a:spcAft>
              <a:buClr>
                <a:schemeClr val="dk1"/>
              </a:buClr>
              <a:buSzPts val="1165"/>
              <a:buChar char="•"/>
              <a:defRPr sz="1165"/>
            </a:lvl4pPr>
            <a:lvl5pPr marL="2286000" lvl="4" indent="-302577" algn="l">
              <a:lnSpc>
                <a:spcPct val="90000"/>
              </a:lnSpc>
              <a:spcBef>
                <a:spcPts val="291"/>
              </a:spcBef>
              <a:spcAft>
                <a:spcPts val="0"/>
              </a:spcAft>
              <a:buClr>
                <a:schemeClr val="dk1"/>
              </a:buClr>
              <a:buSzPts val="1165"/>
              <a:buChar char="•"/>
              <a:defRPr sz="1165"/>
            </a:lvl5pPr>
            <a:lvl6pPr marL="2743200" lvl="5" indent="-302577" algn="l">
              <a:lnSpc>
                <a:spcPct val="90000"/>
              </a:lnSpc>
              <a:spcBef>
                <a:spcPts val="291"/>
              </a:spcBef>
              <a:spcAft>
                <a:spcPts val="0"/>
              </a:spcAft>
              <a:buClr>
                <a:schemeClr val="dk1"/>
              </a:buClr>
              <a:buSzPts val="1165"/>
              <a:buChar char="•"/>
              <a:defRPr sz="1165"/>
            </a:lvl6pPr>
            <a:lvl7pPr marL="3200400" lvl="6" indent="-302577" algn="l">
              <a:lnSpc>
                <a:spcPct val="90000"/>
              </a:lnSpc>
              <a:spcBef>
                <a:spcPts val="291"/>
              </a:spcBef>
              <a:spcAft>
                <a:spcPts val="0"/>
              </a:spcAft>
              <a:buClr>
                <a:schemeClr val="dk1"/>
              </a:buClr>
              <a:buSzPts val="1165"/>
              <a:buChar char="•"/>
              <a:defRPr sz="1165"/>
            </a:lvl7pPr>
            <a:lvl8pPr marL="3657600" lvl="7" indent="-302577" algn="l">
              <a:lnSpc>
                <a:spcPct val="90000"/>
              </a:lnSpc>
              <a:spcBef>
                <a:spcPts val="291"/>
              </a:spcBef>
              <a:spcAft>
                <a:spcPts val="0"/>
              </a:spcAft>
              <a:buClr>
                <a:schemeClr val="dk1"/>
              </a:buClr>
              <a:buSzPts val="1165"/>
              <a:buChar char="•"/>
              <a:defRPr sz="1165"/>
            </a:lvl8pPr>
            <a:lvl9pPr marL="4114800" lvl="8" indent="-302577" algn="l">
              <a:lnSpc>
                <a:spcPct val="90000"/>
              </a:lnSpc>
              <a:spcBef>
                <a:spcPts val="291"/>
              </a:spcBef>
              <a:spcAft>
                <a:spcPts val="0"/>
              </a:spcAft>
              <a:buClr>
                <a:schemeClr val="dk1"/>
              </a:buClr>
              <a:buSzPts val="1165"/>
              <a:buChar char="•"/>
              <a:defRPr sz="1165"/>
            </a:lvl9pPr>
          </a:lstStyle>
          <a:p>
            <a:endParaRPr/>
          </a:p>
        </p:txBody>
      </p:sp>
      <p:sp>
        <p:nvSpPr>
          <p:cNvPr id="57" name="Google Shape;57;p17"/>
          <p:cNvSpPr txBox="1">
            <a:spLocks noGrp="1"/>
          </p:cNvSpPr>
          <p:nvPr>
            <p:ph type="body" idx="2"/>
          </p:nvPr>
        </p:nvSpPr>
        <p:spPr>
          <a:xfrm>
            <a:off x="366970" y="2267902"/>
            <a:ext cx="1718400" cy="42015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chemeClr val="dk1"/>
              </a:buClr>
              <a:buSzPts val="932"/>
              <a:buNone/>
              <a:defRPr sz="932"/>
            </a:lvl1pPr>
            <a:lvl2pPr marL="914400" lvl="1" indent="-228600" algn="l">
              <a:lnSpc>
                <a:spcPct val="90000"/>
              </a:lnSpc>
              <a:spcBef>
                <a:spcPts val="291"/>
              </a:spcBef>
              <a:spcAft>
                <a:spcPts val="0"/>
              </a:spcAft>
              <a:buClr>
                <a:schemeClr val="dk1"/>
              </a:buClr>
              <a:buSzPts val="816"/>
              <a:buNone/>
              <a:defRPr sz="816"/>
            </a:lvl2pPr>
            <a:lvl3pPr marL="1371600" lvl="2" indent="-228600" algn="l">
              <a:lnSpc>
                <a:spcPct val="90000"/>
              </a:lnSpc>
              <a:spcBef>
                <a:spcPts val="291"/>
              </a:spcBef>
              <a:spcAft>
                <a:spcPts val="0"/>
              </a:spcAft>
              <a:buClr>
                <a:schemeClr val="dk1"/>
              </a:buClr>
              <a:buSzPts val="699"/>
              <a:buNone/>
              <a:defRPr sz="699"/>
            </a:lvl3pPr>
            <a:lvl4pPr marL="1828800" lvl="3" indent="-228600" algn="l">
              <a:lnSpc>
                <a:spcPct val="90000"/>
              </a:lnSpc>
              <a:spcBef>
                <a:spcPts val="291"/>
              </a:spcBef>
              <a:spcAft>
                <a:spcPts val="0"/>
              </a:spcAft>
              <a:buClr>
                <a:schemeClr val="dk1"/>
              </a:buClr>
              <a:buSzPts val="583"/>
              <a:buNone/>
              <a:defRPr sz="583"/>
            </a:lvl4pPr>
            <a:lvl5pPr marL="2286000" lvl="4" indent="-228600" algn="l">
              <a:lnSpc>
                <a:spcPct val="90000"/>
              </a:lnSpc>
              <a:spcBef>
                <a:spcPts val="291"/>
              </a:spcBef>
              <a:spcAft>
                <a:spcPts val="0"/>
              </a:spcAft>
              <a:buClr>
                <a:schemeClr val="dk1"/>
              </a:buClr>
              <a:buSzPts val="583"/>
              <a:buNone/>
              <a:defRPr sz="583"/>
            </a:lvl5pPr>
            <a:lvl6pPr marL="2743200" lvl="5" indent="-228600" algn="l">
              <a:lnSpc>
                <a:spcPct val="90000"/>
              </a:lnSpc>
              <a:spcBef>
                <a:spcPts val="291"/>
              </a:spcBef>
              <a:spcAft>
                <a:spcPts val="0"/>
              </a:spcAft>
              <a:buClr>
                <a:schemeClr val="dk1"/>
              </a:buClr>
              <a:buSzPts val="583"/>
              <a:buNone/>
              <a:defRPr sz="583"/>
            </a:lvl6pPr>
            <a:lvl7pPr marL="3200400" lvl="6" indent="-228600" algn="l">
              <a:lnSpc>
                <a:spcPct val="90000"/>
              </a:lnSpc>
              <a:spcBef>
                <a:spcPts val="291"/>
              </a:spcBef>
              <a:spcAft>
                <a:spcPts val="0"/>
              </a:spcAft>
              <a:buClr>
                <a:schemeClr val="dk1"/>
              </a:buClr>
              <a:buSzPts val="583"/>
              <a:buNone/>
              <a:defRPr sz="583"/>
            </a:lvl7pPr>
            <a:lvl8pPr marL="3657600" lvl="7" indent="-228600" algn="l">
              <a:lnSpc>
                <a:spcPct val="90000"/>
              </a:lnSpc>
              <a:spcBef>
                <a:spcPts val="291"/>
              </a:spcBef>
              <a:spcAft>
                <a:spcPts val="0"/>
              </a:spcAft>
              <a:buClr>
                <a:schemeClr val="dk1"/>
              </a:buClr>
              <a:buSzPts val="583"/>
              <a:buNone/>
              <a:defRPr sz="583"/>
            </a:lvl8pPr>
            <a:lvl9pPr marL="4114800" lvl="8" indent="-228600" algn="l">
              <a:lnSpc>
                <a:spcPct val="90000"/>
              </a:lnSpc>
              <a:spcBef>
                <a:spcPts val="291"/>
              </a:spcBef>
              <a:spcAft>
                <a:spcPts val="0"/>
              </a:spcAft>
              <a:buClr>
                <a:schemeClr val="dk1"/>
              </a:buClr>
              <a:buSzPts val="583"/>
              <a:buNone/>
              <a:defRPr sz="583"/>
            </a:lvl9pPr>
          </a:lstStyle>
          <a:p>
            <a:endParaRPr/>
          </a:p>
        </p:txBody>
      </p:sp>
      <p:sp>
        <p:nvSpPr>
          <p:cNvPr id="58" name="Google Shape;58;p17"/>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7"/>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7"/>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8"/>
          <p:cNvSpPr txBox="1">
            <a:spLocks noGrp="1"/>
          </p:cNvSpPr>
          <p:nvPr>
            <p:ph type="title"/>
          </p:nvPr>
        </p:nvSpPr>
        <p:spPr>
          <a:xfrm>
            <a:off x="366970" y="503978"/>
            <a:ext cx="1718400" cy="17640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64"/>
              <a:buFont typeface="Play"/>
              <a:buNone/>
              <a:defRPr sz="1864"/>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8"/>
          <p:cNvSpPr>
            <a:spLocks noGrp="1"/>
          </p:cNvSpPr>
          <p:nvPr>
            <p:ph type="pic" idx="2"/>
          </p:nvPr>
        </p:nvSpPr>
        <p:spPr>
          <a:xfrm>
            <a:off x="2264945" y="1088455"/>
            <a:ext cx="2697000" cy="5372400"/>
          </a:xfrm>
          <a:prstGeom prst="rect">
            <a:avLst/>
          </a:prstGeom>
          <a:noFill/>
          <a:ln>
            <a:noFill/>
          </a:ln>
        </p:spPr>
      </p:sp>
      <p:sp>
        <p:nvSpPr>
          <p:cNvPr id="64" name="Google Shape;64;p18"/>
          <p:cNvSpPr txBox="1">
            <a:spLocks noGrp="1"/>
          </p:cNvSpPr>
          <p:nvPr>
            <p:ph type="body" idx="1"/>
          </p:nvPr>
        </p:nvSpPr>
        <p:spPr>
          <a:xfrm>
            <a:off x="366970" y="2267902"/>
            <a:ext cx="1718400" cy="42015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chemeClr val="dk1"/>
              </a:buClr>
              <a:buSzPts val="932"/>
              <a:buNone/>
              <a:defRPr sz="932"/>
            </a:lvl1pPr>
            <a:lvl2pPr marL="914400" lvl="1" indent="-228600" algn="l">
              <a:lnSpc>
                <a:spcPct val="90000"/>
              </a:lnSpc>
              <a:spcBef>
                <a:spcPts val="291"/>
              </a:spcBef>
              <a:spcAft>
                <a:spcPts val="0"/>
              </a:spcAft>
              <a:buClr>
                <a:schemeClr val="dk1"/>
              </a:buClr>
              <a:buSzPts val="816"/>
              <a:buNone/>
              <a:defRPr sz="816"/>
            </a:lvl2pPr>
            <a:lvl3pPr marL="1371600" lvl="2" indent="-228600" algn="l">
              <a:lnSpc>
                <a:spcPct val="90000"/>
              </a:lnSpc>
              <a:spcBef>
                <a:spcPts val="291"/>
              </a:spcBef>
              <a:spcAft>
                <a:spcPts val="0"/>
              </a:spcAft>
              <a:buClr>
                <a:schemeClr val="dk1"/>
              </a:buClr>
              <a:buSzPts val="699"/>
              <a:buNone/>
              <a:defRPr sz="699"/>
            </a:lvl3pPr>
            <a:lvl4pPr marL="1828800" lvl="3" indent="-228600" algn="l">
              <a:lnSpc>
                <a:spcPct val="90000"/>
              </a:lnSpc>
              <a:spcBef>
                <a:spcPts val="291"/>
              </a:spcBef>
              <a:spcAft>
                <a:spcPts val="0"/>
              </a:spcAft>
              <a:buClr>
                <a:schemeClr val="dk1"/>
              </a:buClr>
              <a:buSzPts val="583"/>
              <a:buNone/>
              <a:defRPr sz="583"/>
            </a:lvl4pPr>
            <a:lvl5pPr marL="2286000" lvl="4" indent="-228600" algn="l">
              <a:lnSpc>
                <a:spcPct val="90000"/>
              </a:lnSpc>
              <a:spcBef>
                <a:spcPts val="291"/>
              </a:spcBef>
              <a:spcAft>
                <a:spcPts val="0"/>
              </a:spcAft>
              <a:buClr>
                <a:schemeClr val="dk1"/>
              </a:buClr>
              <a:buSzPts val="583"/>
              <a:buNone/>
              <a:defRPr sz="583"/>
            </a:lvl5pPr>
            <a:lvl6pPr marL="2743200" lvl="5" indent="-228600" algn="l">
              <a:lnSpc>
                <a:spcPct val="90000"/>
              </a:lnSpc>
              <a:spcBef>
                <a:spcPts val="291"/>
              </a:spcBef>
              <a:spcAft>
                <a:spcPts val="0"/>
              </a:spcAft>
              <a:buClr>
                <a:schemeClr val="dk1"/>
              </a:buClr>
              <a:buSzPts val="583"/>
              <a:buNone/>
              <a:defRPr sz="583"/>
            </a:lvl6pPr>
            <a:lvl7pPr marL="3200400" lvl="6" indent="-228600" algn="l">
              <a:lnSpc>
                <a:spcPct val="90000"/>
              </a:lnSpc>
              <a:spcBef>
                <a:spcPts val="291"/>
              </a:spcBef>
              <a:spcAft>
                <a:spcPts val="0"/>
              </a:spcAft>
              <a:buClr>
                <a:schemeClr val="dk1"/>
              </a:buClr>
              <a:buSzPts val="583"/>
              <a:buNone/>
              <a:defRPr sz="583"/>
            </a:lvl7pPr>
            <a:lvl8pPr marL="3657600" lvl="7" indent="-228600" algn="l">
              <a:lnSpc>
                <a:spcPct val="90000"/>
              </a:lnSpc>
              <a:spcBef>
                <a:spcPts val="291"/>
              </a:spcBef>
              <a:spcAft>
                <a:spcPts val="0"/>
              </a:spcAft>
              <a:buClr>
                <a:schemeClr val="dk1"/>
              </a:buClr>
              <a:buSzPts val="583"/>
              <a:buNone/>
              <a:defRPr sz="583"/>
            </a:lvl8pPr>
            <a:lvl9pPr marL="4114800" lvl="8" indent="-228600" algn="l">
              <a:lnSpc>
                <a:spcPct val="90000"/>
              </a:lnSpc>
              <a:spcBef>
                <a:spcPts val="291"/>
              </a:spcBef>
              <a:spcAft>
                <a:spcPts val="0"/>
              </a:spcAft>
              <a:buClr>
                <a:schemeClr val="dk1"/>
              </a:buClr>
              <a:buSzPts val="583"/>
              <a:buNone/>
              <a:defRPr sz="583"/>
            </a:lvl9pPr>
          </a:lstStyle>
          <a:p>
            <a:endParaRPr/>
          </a:p>
        </p:txBody>
      </p:sp>
      <p:sp>
        <p:nvSpPr>
          <p:cNvPr id="65" name="Google Shape;65;p18"/>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8"/>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8"/>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9"/>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9"/>
          <p:cNvSpPr txBox="1">
            <a:spLocks noGrp="1"/>
          </p:cNvSpPr>
          <p:nvPr>
            <p:ph type="body" idx="1"/>
          </p:nvPr>
        </p:nvSpPr>
        <p:spPr>
          <a:xfrm rot="5400000">
            <a:off x="265624" y="2113064"/>
            <a:ext cx="4796400" cy="45951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71" name="Google Shape;71;p19"/>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9"/>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9"/>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9"/>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2563"/>
              <a:buFont typeface="Play"/>
              <a:buNone/>
              <a:defRPr sz="2563" b="0" i="0" u="none" strike="noStrike" cap="non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9"/>
          <p:cNvSpPr txBox="1">
            <a:spLocks noGrp="1"/>
          </p:cNvSpPr>
          <p:nvPr>
            <p:ph type="body" idx="1"/>
          </p:nvPr>
        </p:nvSpPr>
        <p:spPr>
          <a:xfrm>
            <a:off x="366276" y="2012414"/>
            <a:ext cx="4595100" cy="4796400"/>
          </a:xfrm>
          <a:prstGeom prst="rect">
            <a:avLst/>
          </a:prstGeom>
          <a:noFill/>
          <a:ln>
            <a:noFill/>
          </a:ln>
        </p:spPr>
        <p:txBody>
          <a:bodyPr spcFirstLastPara="1" wrap="square" lIns="91425" tIns="45700" rIns="91425" bIns="45700" anchor="t" anchorCtr="0">
            <a:normAutofit/>
          </a:bodyPr>
          <a:lstStyle>
            <a:lvl1pPr marL="457200" marR="0" lvl="0" indent="-332168" algn="l" rtl="0">
              <a:lnSpc>
                <a:spcPct val="90000"/>
              </a:lnSpc>
              <a:spcBef>
                <a:spcPts val="583"/>
              </a:spcBef>
              <a:spcAft>
                <a:spcPts val="0"/>
              </a:spcAft>
              <a:buClr>
                <a:schemeClr val="dk1"/>
              </a:buClr>
              <a:buSzPts val="1631"/>
              <a:buFont typeface="Arial"/>
              <a:buChar char="•"/>
              <a:defRPr sz="1631" b="0" i="0" u="none" strike="noStrike" cap="none">
                <a:solidFill>
                  <a:schemeClr val="dk1"/>
                </a:solidFill>
                <a:latin typeface="Arial"/>
                <a:ea typeface="Arial"/>
                <a:cs typeface="Arial"/>
                <a:sym typeface="Arial"/>
              </a:defRPr>
            </a:lvl1pPr>
            <a:lvl2pPr marL="914400" marR="0" lvl="1" indent="-317372" algn="l" rtl="0">
              <a:lnSpc>
                <a:spcPct val="90000"/>
              </a:lnSpc>
              <a:spcBef>
                <a:spcPts val="291"/>
              </a:spcBef>
              <a:spcAft>
                <a:spcPts val="0"/>
              </a:spcAft>
              <a:buClr>
                <a:schemeClr val="dk1"/>
              </a:buClr>
              <a:buSzPts val="1398"/>
              <a:buFont typeface="Arial"/>
              <a:buChar char="•"/>
              <a:defRPr sz="1398" b="0" i="0" u="none" strike="noStrike" cap="none">
                <a:solidFill>
                  <a:schemeClr val="dk1"/>
                </a:solidFill>
                <a:latin typeface="Arial"/>
                <a:ea typeface="Arial"/>
                <a:cs typeface="Arial"/>
                <a:sym typeface="Arial"/>
              </a:defRPr>
            </a:lvl2pPr>
            <a:lvl3pPr marL="1371600" marR="0" lvl="2" indent="-302577" algn="l" rtl="0">
              <a:lnSpc>
                <a:spcPct val="90000"/>
              </a:lnSpc>
              <a:spcBef>
                <a:spcPts val="291"/>
              </a:spcBef>
              <a:spcAft>
                <a:spcPts val="0"/>
              </a:spcAft>
              <a:buClr>
                <a:schemeClr val="dk1"/>
              </a:buClr>
              <a:buSzPts val="1165"/>
              <a:buFont typeface="Arial"/>
              <a:buChar char="•"/>
              <a:defRPr sz="1165" b="0" i="0" u="none" strike="noStrike" cap="none">
                <a:solidFill>
                  <a:schemeClr val="dk1"/>
                </a:solidFill>
                <a:latin typeface="Arial"/>
                <a:ea typeface="Arial"/>
                <a:cs typeface="Arial"/>
                <a:sym typeface="Arial"/>
              </a:defRPr>
            </a:lvl3pPr>
            <a:lvl4pPr marL="1828800" marR="0" lvl="3"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4pPr>
            <a:lvl5pPr marL="2286000" marR="0" lvl="4"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5pPr>
            <a:lvl6pPr marL="2743200" marR="0" lvl="5"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6pPr>
            <a:lvl7pPr marL="3200400" marR="0" lvl="6"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7pPr>
            <a:lvl8pPr marL="3657600" marR="0" lvl="7"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8pPr>
            <a:lvl9pPr marL="4114800" marR="0" lvl="8"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9pPr>
          </a:lstStyle>
          <a:p>
            <a:endParaRPr/>
          </a:p>
        </p:txBody>
      </p:sp>
      <p:sp>
        <p:nvSpPr>
          <p:cNvPr id="8" name="Google Shape;8;p9"/>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699"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 name="Google Shape;9;p9"/>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699"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 name="Google Shape;10;p9"/>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699" b="0" i="0" u="none" strike="noStrike" cap="none">
                <a:solidFill>
                  <a:srgbClr val="757575"/>
                </a:solidFill>
                <a:latin typeface="Arial"/>
                <a:ea typeface="Arial"/>
                <a:cs typeface="Arial"/>
                <a:sym typeface="Arial"/>
              </a:defRPr>
            </a:lvl1pPr>
            <a:lvl2pPr marL="0" marR="0" lvl="1" indent="0" algn="r" rtl="0">
              <a:spcBef>
                <a:spcPts val="0"/>
              </a:spcBef>
              <a:buNone/>
              <a:defRPr sz="699" b="0" i="0" u="none" strike="noStrike" cap="none">
                <a:solidFill>
                  <a:srgbClr val="757575"/>
                </a:solidFill>
                <a:latin typeface="Arial"/>
                <a:ea typeface="Arial"/>
                <a:cs typeface="Arial"/>
                <a:sym typeface="Arial"/>
              </a:defRPr>
            </a:lvl2pPr>
            <a:lvl3pPr marL="0" marR="0" lvl="2" indent="0" algn="r" rtl="0">
              <a:spcBef>
                <a:spcPts val="0"/>
              </a:spcBef>
              <a:buNone/>
              <a:defRPr sz="699" b="0" i="0" u="none" strike="noStrike" cap="none">
                <a:solidFill>
                  <a:srgbClr val="757575"/>
                </a:solidFill>
                <a:latin typeface="Arial"/>
                <a:ea typeface="Arial"/>
                <a:cs typeface="Arial"/>
                <a:sym typeface="Arial"/>
              </a:defRPr>
            </a:lvl3pPr>
            <a:lvl4pPr marL="0" marR="0" lvl="3" indent="0" algn="r" rtl="0">
              <a:spcBef>
                <a:spcPts val="0"/>
              </a:spcBef>
              <a:buNone/>
              <a:defRPr sz="699" b="0" i="0" u="none" strike="noStrike" cap="none">
                <a:solidFill>
                  <a:srgbClr val="757575"/>
                </a:solidFill>
                <a:latin typeface="Arial"/>
                <a:ea typeface="Arial"/>
                <a:cs typeface="Arial"/>
                <a:sym typeface="Arial"/>
              </a:defRPr>
            </a:lvl4pPr>
            <a:lvl5pPr marL="0" marR="0" lvl="4" indent="0" algn="r" rtl="0">
              <a:spcBef>
                <a:spcPts val="0"/>
              </a:spcBef>
              <a:buNone/>
              <a:defRPr sz="699" b="0" i="0" u="none" strike="noStrike" cap="none">
                <a:solidFill>
                  <a:srgbClr val="757575"/>
                </a:solidFill>
                <a:latin typeface="Arial"/>
                <a:ea typeface="Arial"/>
                <a:cs typeface="Arial"/>
                <a:sym typeface="Arial"/>
              </a:defRPr>
            </a:lvl5pPr>
            <a:lvl6pPr marL="0" marR="0" lvl="5" indent="0" algn="r" rtl="0">
              <a:spcBef>
                <a:spcPts val="0"/>
              </a:spcBef>
              <a:buNone/>
              <a:defRPr sz="699" b="0" i="0" u="none" strike="noStrike" cap="none">
                <a:solidFill>
                  <a:srgbClr val="757575"/>
                </a:solidFill>
                <a:latin typeface="Arial"/>
                <a:ea typeface="Arial"/>
                <a:cs typeface="Arial"/>
                <a:sym typeface="Arial"/>
              </a:defRPr>
            </a:lvl6pPr>
            <a:lvl7pPr marL="0" marR="0" lvl="6" indent="0" algn="r" rtl="0">
              <a:spcBef>
                <a:spcPts val="0"/>
              </a:spcBef>
              <a:buNone/>
              <a:defRPr sz="699" b="0" i="0" u="none" strike="noStrike" cap="none">
                <a:solidFill>
                  <a:srgbClr val="757575"/>
                </a:solidFill>
                <a:latin typeface="Arial"/>
                <a:ea typeface="Arial"/>
                <a:cs typeface="Arial"/>
                <a:sym typeface="Arial"/>
              </a:defRPr>
            </a:lvl7pPr>
            <a:lvl8pPr marL="0" marR="0" lvl="7" indent="0" algn="r" rtl="0">
              <a:spcBef>
                <a:spcPts val="0"/>
              </a:spcBef>
              <a:buNone/>
              <a:defRPr sz="699" b="0" i="0" u="none" strike="noStrike" cap="none">
                <a:solidFill>
                  <a:srgbClr val="757575"/>
                </a:solidFill>
                <a:latin typeface="Arial"/>
                <a:ea typeface="Arial"/>
                <a:cs typeface="Arial"/>
                <a:sym typeface="Arial"/>
              </a:defRPr>
            </a:lvl8pPr>
            <a:lvl9pPr marL="0" marR="0" lvl="8" indent="0" algn="r" rtl="0">
              <a:spcBef>
                <a:spcPts val="0"/>
              </a:spcBef>
              <a:buNone/>
              <a:defRPr sz="699"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IE"/>
              <a:t>‹#›</a:t>
            </a:fld>
            <a:endParaRPr/>
          </a:p>
        </p:txBody>
      </p:sp>
    </p:spTree>
  </p:cSld>
  <p:clrMap bg1="lt1" tx1="dk1" bg2="dk2"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93"/>
        <p:cNvGrpSpPr/>
        <p:nvPr/>
      </p:nvGrpSpPr>
      <p:grpSpPr>
        <a:xfrm>
          <a:off x="0" y="0"/>
          <a:ext cx="0" cy="0"/>
          <a:chOff x="0" y="0"/>
          <a:chExt cx="0" cy="0"/>
        </a:xfrm>
      </p:grpSpPr>
      <p:cxnSp>
        <p:nvCxnSpPr>
          <p:cNvPr id="1094" name="Google Shape;1094;g34bf7dc1ca9_0_693"/>
          <p:cNvCxnSpPr/>
          <p:nvPr/>
        </p:nvCxnSpPr>
        <p:spPr>
          <a:xfrm rot="10800000">
            <a:off x="143825" y="2820505"/>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1095" name="Google Shape;1095;g34bf7dc1ca9_0_693"/>
          <p:cNvSpPr/>
          <p:nvPr/>
        </p:nvSpPr>
        <p:spPr>
          <a:xfrm>
            <a:off x="47284" y="-2571"/>
            <a:ext cx="5276414" cy="610380"/>
          </a:xfrm>
          <a:custGeom>
            <a:avLst/>
            <a:gdLst/>
            <a:ahLst/>
            <a:cxnLst/>
            <a:rect l="l" t="t" r="r" b="b"/>
            <a:pathLst>
              <a:path w="3702747" h="438334" extrusionOk="0">
                <a:moveTo>
                  <a:pt x="0" y="0"/>
                </a:moveTo>
                <a:lnTo>
                  <a:pt x="3702748" y="0"/>
                </a:lnTo>
                <a:lnTo>
                  <a:pt x="3702748" y="438334"/>
                </a:lnTo>
                <a:lnTo>
                  <a:pt x="0" y="438334"/>
                </a:lnTo>
                <a:close/>
              </a:path>
            </a:pathLst>
          </a:custGeom>
          <a:solidFill>
            <a:srgbClr val="47B5C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1096" name="Google Shape;1096;g34bf7dc1ca9_0_693"/>
          <p:cNvPicPr preferRelativeResize="0"/>
          <p:nvPr/>
        </p:nvPicPr>
        <p:blipFill rotWithShape="1">
          <a:blip r:embed="rId3">
            <a:alphaModFix amt="24000"/>
          </a:blip>
          <a:srcRect l="37680" t="25284" r="46924" b="14755"/>
          <a:stretch/>
        </p:blipFill>
        <p:spPr>
          <a:xfrm rot="5400000">
            <a:off x="4230451" y="-865020"/>
            <a:ext cx="595462" cy="2319194"/>
          </a:xfrm>
          <a:prstGeom prst="rect">
            <a:avLst/>
          </a:prstGeom>
          <a:noFill/>
          <a:ln>
            <a:noFill/>
          </a:ln>
        </p:spPr>
      </p:pic>
      <p:sp>
        <p:nvSpPr>
          <p:cNvPr id="1097" name="Google Shape;1097;g34bf7dc1ca9_0_693"/>
          <p:cNvSpPr/>
          <p:nvPr/>
        </p:nvSpPr>
        <p:spPr>
          <a:xfrm rot="-5400000" flipH="1">
            <a:off x="360871" y="-363441"/>
            <a:ext cx="2320792" cy="3042533"/>
          </a:xfrm>
          <a:custGeom>
            <a:avLst/>
            <a:gdLst/>
            <a:ahLst/>
            <a:cxnLst/>
            <a:rect l="l" t="t" r="r" b="b"/>
            <a:pathLst>
              <a:path w="2320792" h="3042533" extrusionOk="0">
                <a:moveTo>
                  <a:pt x="0" y="0"/>
                </a:moveTo>
                <a:lnTo>
                  <a:pt x="0" y="3042533"/>
                </a:lnTo>
                <a:lnTo>
                  <a:pt x="1968714" y="3042533"/>
                </a:lnTo>
                <a:cubicBezTo>
                  <a:pt x="2163050" y="3042533"/>
                  <a:pt x="2320791" y="2864368"/>
                  <a:pt x="2320791" y="2644870"/>
                </a:cubicBezTo>
                <a:lnTo>
                  <a:pt x="2320791" y="2132750"/>
                </a:lnTo>
                <a:lnTo>
                  <a:pt x="2320792" y="2132740"/>
                </a:lnTo>
                <a:lnTo>
                  <a:pt x="2320792" y="1331239"/>
                </a:lnTo>
                <a:lnTo>
                  <a:pt x="2320791" y="1331239"/>
                </a:lnTo>
                <a:lnTo>
                  <a:pt x="2320791" y="1313632"/>
                </a:lnTo>
                <a:lnTo>
                  <a:pt x="2320791" y="1272517"/>
                </a:lnTo>
                <a:lnTo>
                  <a:pt x="2320792" y="1272496"/>
                </a:lnTo>
                <a:lnTo>
                  <a:pt x="2320792" y="801502"/>
                </a:lnTo>
                <a:lnTo>
                  <a:pt x="2320792" y="470996"/>
                </a:lnTo>
                <a:lnTo>
                  <a:pt x="2320792" y="1"/>
                </a:lnTo>
                <a:lnTo>
                  <a:pt x="647908" y="1"/>
                </a:lnTo>
                <a:lnTo>
                  <a:pt x="647908" y="0"/>
                </a:lnTo>
                <a:close/>
              </a:path>
            </a:pathLst>
          </a:custGeom>
          <a:solidFill>
            <a:srgbClr val="EE433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098" name="Google Shape;1098;g34bf7dc1ca9_0_693"/>
          <p:cNvSpPr txBox="1"/>
          <p:nvPr/>
        </p:nvSpPr>
        <p:spPr>
          <a:xfrm>
            <a:off x="197891" y="1314523"/>
            <a:ext cx="2617500" cy="1631700"/>
          </a:xfrm>
          <a:prstGeom prst="rect">
            <a:avLst/>
          </a:prstGeom>
          <a:noFill/>
          <a:ln>
            <a:noFill/>
          </a:ln>
        </p:spPr>
        <p:txBody>
          <a:bodyPr spcFirstLastPara="1" wrap="square" lIns="91425" tIns="45700" rIns="91425" bIns="45700" anchor="t" anchorCtr="0">
            <a:spAutoFit/>
          </a:bodyPr>
          <a:lstStyle/>
          <a:p>
            <a:pPr marL="0" marR="0" lvl="0" indent="0" algn="l" rtl="0">
              <a:lnSpc>
                <a:spcPct val="90909"/>
              </a:lnSpc>
              <a:spcBef>
                <a:spcPts val="0"/>
              </a:spcBef>
              <a:spcAft>
                <a:spcPts val="0"/>
              </a:spcAft>
              <a:buNone/>
            </a:pPr>
            <a:r>
              <a:rPr lang="en-IE" sz="2200" b="1" i="1">
                <a:solidFill>
                  <a:schemeClr val="lt1"/>
                </a:solidFill>
                <a:latin typeface="Calibri"/>
                <a:ea typeface="Calibri"/>
                <a:cs typeface="Calibri"/>
                <a:sym typeface="Calibri"/>
              </a:rPr>
              <a:t>Creator For Underrepresented Founders</a:t>
            </a:r>
            <a:endParaRPr sz="2200" b="1" i="1">
              <a:solidFill>
                <a:schemeClr val="lt1"/>
              </a:solidFill>
              <a:latin typeface="Calibri"/>
              <a:ea typeface="Calibri"/>
              <a:cs typeface="Calibri"/>
              <a:sym typeface="Calibri"/>
            </a:endParaRPr>
          </a:p>
          <a:p>
            <a:pPr marL="0" marR="0" lvl="0" indent="0" algn="l" rtl="0">
              <a:lnSpc>
                <a:spcPct val="90909"/>
              </a:lnSpc>
              <a:spcBef>
                <a:spcPts val="0"/>
              </a:spcBef>
              <a:spcAft>
                <a:spcPts val="0"/>
              </a:spcAft>
              <a:buNone/>
            </a:pPr>
            <a:endParaRPr sz="2200" b="1" i="1">
              <a:solidFill>
                <a:schemeClr val="lt1"/>
              </a:solidFill>
              <a:latin typeface="Calibri"/>
              <a:ea typeface="Calibri"/>
              <a:cs typeface="Calibri"/>
              <a:sym typeface="Calibri"/>
            </a:endParaRPr>
          </a:p>
          <a:p>
            <a:pPr marL="0" marR="0" lvl="0" indent="0" algn="l" rtl="0">
              <a:lnSpc>
                <a:spcPct val="83333"/>
              </a:lnSpc>
              <a:spcBef>
                <a:spcPts val="0"/>
              </a:spcBef>
              <a:spcAft>
                <a:spcPts val="0"/>
              </a:spcAft>
              <a:buNone/>
            </a:pPr>
            <a:endParaRPr sz="2400" i="1">
              <a:solidFill>
                <a:schemeClr val="lt1"/>
              </a:solidFill>
              <a:latin typeface="Calibri"/>
              <a:ea typeface="Calibri"/>
              <a:cs typeface="Calibri"/>
              <a:sym typeface="Calibri"/>
            </a:endParaRPr>
          </a:p>
        </p:txBody>
      </p:sp>
      <p:sp>
        <p:nvSpPr>
          <p:cNvPr id="1099" name="Google Shape;1099;g34bf7dc1ca9_0_693"/>
          <p:cNvSpPr txBox="1"/>
          <p:nvPr/>
        </p:nvSpPr>
        <p:spPr>
          <a:xfrm>
            <a:off x="146500" y="280125"/>
            <a:ext cx="2741700" cy="1034400"/>
          </a:xfrm>
          <a:prstGeom prst="rect">
            <a:avLst/>
          </a:prstGeom>
          <a:noFill/>
          <a:ln>
            <a:noFill/>
          </a:ln>
        </p:spPr>
        <p:txBody>
          <a:bodyPr spcFirstLastPara="1" wrap="square" lIns="91425" tIns="45700" rIns="91425" bIns="45700" anchor="t" anchorCtr="0">
            <a:spAutoFit/>
          </a:bodyPr>
          <a:lstStyle/>
          <a:p>
            <a:pPr marL="0" marR="0" lvl="0" indent="0" algn="l" rtl="0">
              <a:lnSpc>
                <a:spcPct val="76500"/>
              </a:lnSpc>
              <a:spcBef>
                <a:spcPts val="0"/>
              </a:spcBef>
              <a:spcAft>
                <a:spcPts val="0"/>
              </a:spcAft>
              <a:buNone/>
            </a:pPr>
            <a:r>
              <a:rPr lang="en-IE" sz="4000" b="1">
                <a:solidFill>
                  <a:schemeClr val="lt1"/>
                </a:solidFill>
                <a:latin typeface="Calibri"/>
                <a:ea typeface="Calibri"/>
                <a:cs typeface="Calibri"/>
                <a:sym typeface="Calibri"/>
              </a:rPr>
              <a:t>Customer Persona</a:t>
            </a:r>
            <a:endParaRPr/>
          </a:p>
        </p:txBody>
      </p:sp>
      <p:cxnSp>
        <p:nvCxnSpPr>
          <p:cNvPr id="1100" name="Google Shape;1100;g34bf7dc1ca9_0_693"/>
          <p:cNvCxnSpPr/>
          <p:nvPr/>
        </p:nvCxnSpPr>
        <p:spPr>
          <a:xfrm>
            <a:off x="143820" y="1255470"/>
            <a:ext cx="2294700" cy="0"/>
          </a:xfrm>
          <a:prstGeom prst="straightConnector1">
            <a:avLst/>
          </a:prstGeom>
          <a:noFill/>
          <a:ln w="12700" cap="flat" cmpd="sng">
            <a:solidFill>
              <a:srgbClr val="FDBD22"/>
            </a:solidFill>
            <a:prstDash val="dot"/>
            <a:miter lim="800000"/>
            <a:headEnd type="none" w="sm" len="sm"/>
            <a:tailEnd type="none" w="sm" len="sm"/>
          </a:ln>
        </p:spPr>
      </p:cxnSp>
      <p:sp>
        <p:nvSpPr>
          <p:cNvPr id="1101" name="Google Shape;1101;g34bf7dc1ca9_0_693"/>
          <p:cNvSpPr/>
          <p:nvPr/>
        </p:nvSpPr>
        <p:spPr>
          <a:xfrm>
            <a:off x="3199654" y="846113"/>
            <a:ext cx="2420400" cy="609900"/>
          </a:xfrm>
          <a:prstGeom prst="rect">
            <a:avLst/>
          </a:prstGeom>
          <a:noFill/>
          <a:ln>
            <a:noFill/>
          </a:ln>
        </p:spPr>
        <p:txBody>
          <a:bodyPr spcFirstLastPara="1" wrap="square" lIns="91425" tIns="45700" rIns="91425" bIns="45700" anchor="t" anchorCtr="0">
            <a:noAutofit/>
          </a:bodyPr>
          <a:lstStyle/>
          <a:p>
            <a:pPr marL="0" marR="0" lvl="0" indent="0" algn="l" rtl="0">
              <a:lnSpc>
                <a:spcPct val="84285"/>
              </a:lnSpc>
              <a:spcBef>
                <a:spcPts val="0"/>
              </a:spcBef>
              <a:spcAft>
                <a:spcPts val="0"/>
              </a:spcAft>
              <a:buNone/>
            </a:pPr>
            <a:r>
              <a:rPr lang="en-IE" sz="1400" b="1">
                <a:solidFill>
                  <a:srgbClr val="EE4338"/>
                </a:solidFill>
                <a:latin typeface="Calibri"/>
                <a:ea typeface="Calibri"/>
                <a:cs typeface="Calibri"/>
                <a:sym typeface="Calibri"/>
              </a:rPr>
              <a:t>Sector</a:t>
            </a:r>
            <a:endParaRPr/>
          </a:p>
          <a:p>
            <a:pPr marL="0" marR="0" lvl="0" indent="0" algn="l" rtl="0">
              <a:lnSpc>
                <a:spcPct val="98333"/>
              </a:lnSpc>
              <a:spcBef>
                <a:spcPts val="0"/>
              </a:spcBef>
              <a:spcAft>
                <a:spcPts val="0"/>
              </a:spcAft>
              <a:buNone/>
            </a:pPr>
            <a:r>
              <a:rPr lang="en-IE" sz="1200" i="0">
                <a:solidFill>
                  <a:srgbClr val="595959"/>
                </a:solidFill>
                <a:latin typeface="Calibri"/>
                <a:ea typeface="Calibri"/>
                <a:cs typeface="Calibri"/>
                <a:sym typeface="Calibri"/>
              </a:rPr>
              <a:t>Entrepreneurship</a:t>
            </a:r>
            <a:endParaRPr/>
          </a:p>
          <a:p>
            <a:pPr marL="0" marR="0" lvl="0" indent="0" algn="l" rtl="0">
              <a:spcBef>
                <a:spcPts val="0"/>
              </a:spcBef>
              <a:spcAft>
                <a:spcPts val="0"/>
              </a:spcAft>
              <a:buNone/>
            </a:pPr>
            <a:endParaRPr sz="800">
              <a:solidFill>
                <a:srgbClr val="595959"/>
              </a:solidFill>
              <a:latin typeface="Calibri"/>
              <a:ea typeface="Calibri"/>
              <a:cs typeface="Calibri"/>
              <a:sym typeface="Calibri"/>
            </a:endParaRPr>
          </a:p>
          <a:p>
            <a:pPr marL="0" marR="0" lvl="0" indent="0" algn="l" rtl="0">
              <a:lnSpc>
                <a:spcPct val="84285"/>
              </a:lnSpc>
              <a:spcBef>
                <a:spcPts val="0"/>
              </a:spcBef>
              <a:spcAft>
                <a:spcPts val="0"/>
              </a:spcAft>
              <a:buNone/>
            </a:pPr>
            <a:r>
              <a:rPr lang="en-IE" sz="1400" b="1" i="0">
                <a:solidFill>
                  <a:srgbClr val="EE4338"/>
                </a:solidFill>
                <a:latin typeface="Calibri"/>
                <a:ea typeface="Calibri"/>
                <a:cs typeface="Calibri"/>
                <a:sym typeface="Calibri"/>
              </a:rPr>
              <a:t>Category </a:t>
            </a:r>
            <a:endParaRPr/>
          </a:p>
          <a:p>
            <a:pPr marL="0" marR="0" lvl="0" indent="0" algn="l" rtl="0">
              <a:lnSpc>
                <a:spcPct val="98333"/>
              </a:lnSpc>
              <a:spcBef>
                <a:spcPts val="0"/>
              </a:spcBef>
              <a:spcAft>
                <a:spcPts val="0"/>
              </a:spcAft>
              <a:buNone/>
            </a:pPr>
            <a:r>
              <a:rPr lang="en-IE" sz="1200">
                <a:solidFill>
                  <a:srgbClr val="595959"/>
                </a:solidFill>
                <a:latin typeface="Calibri"/>
                <a:ea typeface="Calibri"/>
                <a:cs typeface="Calibri"/>
                <a:sym typeface="Calibri"/>
              </a:rPr>
              <a:t>Customer Development</a:t>
            </a:r>
            <a:endParaRPr/>
          </a:p>
          <a:p>
            <a:pPr marL="0" marR="0" lvl="0" indent="0" algn="l" rtl="0">
              <a:spcBef>
                <a:spcPts val="0"/>
              </a:spcBef>
              <a:spcAft>
                <a:spcPts val="0"/>
              </a:spcAft>
              <a:buNone/>
            </a:pPr>
            <a:endParaRPr sz="800" i="0">
              <a:solidFill>
                <a:srgbClr val="595959"/>
              </a:solidFill>
              <a:latin typeface="Calibri"/>
              <a:ea typeface="Calibri"/>
              <a:cs typeface="Calibri"/>
              <a:sym typeface="Calibri"/>
            </a:endParaRPr>
          </a:p>
          <a:p>
            <a:pPr marL="0" marR="0" lvl="0" indent="0" algn="l" rtl="0">
              <a:lnSpc>
                <a:spcPct val="84285"/>
              </a:lnSpc>
              <a:spcBef>
                <a:spcPts val="0"/>
              </a:spcBef>
              <a:spcAft>
                <a:spcPts val="0"/>
              </a:spcAft>
              <a:buNone/>
            </a:pPr>
            <a:r>
              <a:rPr lang="en-IE" sz="1400" b="1">
                <a:solidFill>
                  <a:srgbClr val="EE4338"/>
                </a:solidFill>
                <a:latin typeface="Calibri"/>
                <a:ea typeface="Calibri"/>
                <a:cs typeface="Calibri"/>
                <a:sym typeface="Calibri"/>
              </a:rPr>
              <a:t>Time Frame</a:t>
            </a:r>
            <a:endParaRPr/>
          </a:p>
          <a:p>
            <a:pPr marL="0" marR="0" lvl="0" indent="0" algn="l" rtl="0">
              <a:lnSpc>
                <a:spcPct val="98333"/>
              </a:lnSpc>
              <a:spcBef>
                <a:spcPts val="0"/>
              </a:spcBef>
              <a:spcAft>
                <a:spcPts val="0"/>
              </a:spcAft>
              <a:buNone/>
            </a:pPr>
            <a:r>
              <a:rPr lang="en-IE" sz="1200">
                <a:solidFill>
                  <a:srgbClr val="595959"/>
                </a:solidFill>
                <a:latin typeface="Calibri"/>
                <a:ea typeface="Calibri"/>
                <a:cs typeface="Calibri"/>
                <a:sym typeface="Calibri"/>
              </a:rPr>
              <a:t>2-4 Weeks</a:t>
            </a:r>
            <a:endParaRPr/>
          </a:p>
          <a:p>
            <a:pPr marL="0" marR="0" lvl="0" indent="0" algn="l" rtl="0">
              <a:lnSpc>
                <a:spcPct val="84285"/>
              </a:lnSpc>
              <a:spcBef>
                <a:spcPts val="0"/>
              </a:spcBef>
              <a:spcAft>
                <a:spcPts val="0"/>
              </a:spcAft>
              <a:buNone/>
            </a:pPr>
            <a:endParaRPr sz="1400" b="1">
              <a:solidFill>
                <a:srgbClr val="EE4338"/>
              </a:solidFill>
              <a:latin typeface="Calibri"/>
              <a:ea typeface="Calibri"/>
              <a:cs typeface="Calibri"/>
              <a:sym typeface="Calibri"/>
            </a:endParaRPr>
          </a:p>
        </p:txBody>
      </p:sp>
      <p:cxnSp>
        <p:nvCxnSpPr>
          <p:cNvPr id="1102" name="Google Shape;1102;g34bf7dc1ca9_0_693"/>
          <p:cNvCxnSpPr/>
          <p:nvPr/>
        </p:nvCxnSpPr>
        <p:spPr>
          <a:xfrm>
            <a:off x="3199629" y="1253263"/>
            <a:ext cx="1920600" cy="0"/>
          </a:xfrm>
          <a:prstGeom prst="straightConnector1">
            <a:avLst/>
          </a:prstGeom>
          <a:noFill/>
          <a:ln w="12700" cap="flat" cmpd="sng">
            <a:solidFill>
              <a:srgbClr val="FDBD22"/>
            </a:solidFill>
            <a:prstDash val="dot"/>
            <a:miter lim="800000"/>
            <a:headEnd type="none" w="sm" len="sm"/>
            <a:tailEnd type="none" w="sm" len="sm"/>
          </a:ln>
        </p:spPr>
      </p:cxnSp>
      <p:cxnSp>
        <p:nvCxnSpPr>
          <p:cNvPr id="1103" name="Google Shape;1103;g34bf7dc1ca9_0_693"/>
          <p:cNvCxnSpPr/>
          <p:nvPr/>
        </p:nvCxnSpPr>
        <p:spPr>
          <a:xfrm>
            <a:off x="3199654" y="1730611"/>
            <a:ext cx="1920600" cy="0"/>
          </a:xfrm>
          <a:prstGeom prst="straightConnector1">
            <a:avLst/>
          </a:prstGeom>
          <a:noFill/>
          <a:ln w="12700" cap="flat" cmpd="sng">
            <a:solidFill>
              <a:srgbClr val="FDBD22"/>
            </a:solidFill>
            <a:prstDash val="dot"/>
            <a:miter lim="800000"/>
            <a:headEnd type="none" w="sm" len="sm"/>
            <a:tailEnd type="none" w="sm" len="sm"/>
          </a:ln>
        </p:spPr>
      </p:cxnSp>
      <p:sp>
        <p:nvSpPr>
          <p:cNvPr id="1104" name="Google Shape;1104;g34bf7dc1ca9_0_693"/>
          <p:cNvSpPr txBox="1"/>
          <p:nvPr/>
        </p:nvSpPr>
        <p:spPr>
          <a:xfrm>
            <a:off x="266748" y="2544499"/>
            <a:ext cx="2479800" cy="2185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Learning Outcomes </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 Understand the importance of defining an ideal customer.</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Learn how to segment customers based on demographics and psychographics.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Develop insights into where customers spend time online and offline.</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Craft messaging that resonates with different customer personas..</a:t>
            </a:r>
            <a:endParaRPr sz="1100">
              <a:solidFill>
                <a:srgbClr val="595959"/>
              </a:solidFill>
              <a:latin typeface="Calibri"/>
              <a:ea typeface="Calibri"/>
              <a:cs typeface="Calibri"/>
              <a:sym typeface="Calibri"/>
            </a:endParaRPr>
          </a:p>
        </p:txBody>
      </p:sp>
      <p:sp>
        <p:nvSpPr>
          <p:cNvPr id="1105" name="Google Shape;1105;g34bf7dc1ca9_0_693"/>
          <p:cNvSpPr txBox="1"/>
          <p:nvPr/>
        </p:nvSpPr>
        <p:spPr>
          <a:xfrm>
            <a:off x="2888255" y="2544499"/>
            <a:ext cx="2231100" cy="16776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Materials Needed</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Customer persona template</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Market research guide</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Social media analytics tools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Case studies on successful customer segmentation</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Survey or interview question samples</a:t>
            </a:r>
            <a:endParaRPr sz="1100">
              <a:solidFill>
                <a:srgbClr val="595959"/>
              </a:solidFill>
              <a:latin typeface="Calibri"/>
              <a:ea typeface="Calibri"/>
              <a:cs typeface="Calibri"/>
              <a:sym typeface="Calibri"/>
            </a:endParaRPr>
          </a:p>
        </p:txBody>
      </p:sp>
      <p:cxnSp>
        <p:nvCxnSpPr>
          <p:cNvPr id="1106" name="Google Shape;1106;g34bf7dc1ca9_0_693"/>
          <p:cNvCxnSpPr/>
          <p:nvPr/>
        </p:nvCxnSpPr>
        <p:spPr>
          <a:xfrm rot="10800000">
            <a:off x="2780943" y="2820596"/>
            <a:ext cx="0" cy="1745700"/>
          </a:xfrm>
          <a:prstGeom prst="straightConnector1">
            <a:avLst/>
          </a:prstGeom>
          <a:noFill/>
          <a:ln w="12700" cap="flat" cmpd="sng">
            <a:solidFill>
              <a:srgbClr val="FDBD22"/>
            </a:solidFill>
            <a:prstDash val="dot"/>
            <a:miter lim="800000"/>
            <a:headEnd type="none" w="sm" len="sm"/>
            <a:tailEnd type="none" w="sm" len="sm"/>
          </a:ln>
        </p:spPr>
      </p:cxnSp>
      <p:sp>
        <p:nvSpPr>
          <p:cNvPr id="1107" name="Google Shape;1107;g34bf7dc1ca9_0_693"/>
          <p:cNvSpPr/>
          <p:nvPr/>
        </p:nvSpPr>
        <p:spPr>
          <a:xfrm>
            <a:off x="4629718" y="4952096"/>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108" name="Google Shape;1108;g34bf7dc1ca9_0_693"/>
          <p:cNvSpPr/>
          <p:nvPr/>
        </p:nvSpPr>
        <p:spPr>
          <a:xfrm>
            <a:off x="2159470" y="2750823"/>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109" name="Google Shape;1109;g34bf7dc1ca9_0_693"/>
          <p:cNvSpPr/>
          <p:nvPr/>
        </p:nvSpPr>
        <p:spPr>
          <a:xfrm>
            <a:off x="4667916" y="2751549"/>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110" name="Google Shape;1110;g34bf7dc1ca9_0_693"/>
          <p:cNvSpPr/>
          <p:nvPr/>
        </p:nvSpPr>
        <p:spPr>
          <a:xfrm>
            <a:off x="2154896" y="2541277"/>
            <a:ext cx="341928" cy="341842"/>
          </a:xfrm>
          <a:custGeom>
            <a:avLst/>
            <a:gdLst/>
            <a:ahLst/>
            <a:cxnLst/>
            <a:rect l="l" t="t" r="r" b="b"/>
            <a:pathLst>
              <a:path w="1179063" h="1178767" extrusionOk="0">
                <a:moveTo>
                  <a:pt x="0" y="660376"/>
                </a:moveTo>
                <a:cubicBezTo>
                  <a:pt x="0" y="631131"/>
                  <a:pt x="0" y="601887"/>
                  <a:pt x="0" y="572951"/>
                </a:cubicBezTo>
                <a:cubicBezTo>
                  <a:pt x="616" y="569873"/>
                  <a:pt x="1540" y="567102"/>
                  <a:pt x="2155" y="564024"/>
                </a:cubicBezTo>
                <a:cubicBezTo>
                  <a:pt x="6466" y="538166"/>
                  <a:pt x="8929" y="512308"/>
                  <a:pt x="14779" y="486757"/>
                </a:cubicBezTo>
                <a:cubicBezTo>
                  <a:pt x="89292" y="172151"/>
                  <a:pt x="415056" y="-15319"/>
                  <a:pt x="724808" y="78570"/>
                </a:cubicBezTo>
                <a:cubicBezTo>
                  <a:pt x="760525" y="89344"/>
                  <a:pt x="794703" y="105352"/>
                  <a:pt x="832575" y="119820"/>
                </a:cubicBezTo>
                <a:cubicBezTo>
                  <a:pt x="833191" y="118896"/>
                  <a:pt x="835346" y="115202"/>
                  <a:pt x="838425" y="112124"/>
                </a:cubicBezTo>
                <a:cubicBezTo>
                  <a:pt x="873526" y="77031"/>
                  <a:pt x="908319" y="41630"/>
                  <a:pt x="943728" y="7153"/>
                </a:cubicBezTo>
                <a:cubicBezTo>
                  <a:pt x="948347" y="2843"/>
                  <a:pt x="956353" y="-543"/>
                  <a:pt x="962819" y="73"/>
                </a:cubicBezTo>
                <a:cubicBezTo>
                  <a:pt x="971440" y="688"/>
                  <a:pt x="974211" y="9000"/>
                  <a:pt x="975135" y="17311"/>
                </a:cubicBezTo>
                <a:cubicBezTo>
                  <a:pt x="976674" y="28701"/>
                  <a:pt x="978214" y="40091"/>
                  <a:pt x="980061" y="51481"/>
                </a:cubicBezTo>
                <a:cubicBezTo>
                  <a:pt x="983448" y="73337"/>
                  <a:pt x="986835" y="94885"/>
                  <a:pt x="989914" y="116741"/>
                </a:cubicBezTo>
                <a:cubicBezTo>
                  <a:pt x="990838" y="117357"/>
                  <a:pt x="991762" y="117665"/>
                  <a:pt x="992993" y="118281"/>
                </a:cubicBezTo>
                <a:cubicBezTo>
                  <a:pt x="999459" y="111200"/>
                  <a:pt x="1005617" y="104120"/>
                  <a:pt x="1012391" y="97348"/>
                </a:cubicBezTo>
                <a:cubicBezTo>
                  <a:pt x="1022860" y="86882"/>
                  <a:pt x="1030558" y="86882"/>
                  <a:pt x="1041026" y="97040"/>
                </a:cubicBezTo>
                <a:cubicBezTo>
                  <a:pt x="1054882" y="110893"/>
                  <a:pt x="1068738" y="124745"/>
                  <a:pt x="1082594" y="138598"/>
                </a:cubicBezTo>
                <a:cubicBezTo>
                  <a:pt x="1092754" y="149064"/>
                  <a:pt x="1092754" y="156452"/>
                  <a:pt x="1082286" y="167226"/>
                </a:cubicBezTo>
                <a:cubicBezTo>
                  <a:pt x="1075512" y="174306"/>
                  <a:pt x="1068738" y="181079"/>
                  <a:pt x="1060424" y="189082"/>
                </a:cubicBezTo>
                <a:cubicBezTo>
                  <a:pt x="1074588" y="191237"/>
                  <a:pt x="1085673" y="193084"/>
                  <a:pt x="1097065" y="194623"/>
                </a:cubicBezTo>
                <a:cubicBezTo>
                  <a:pt x="1119234" y="198009"/>
                  <a:pt x="1141403" y="200472"/>
                  <a:pt x="1162957" y="204782"/>
                </a:cubicBezTo>
                <a:cubicBezTo>
                  <a:pt x="1169115" y="206013"/>
                  <a:pt x="1176812" y="211554"/>
                  <a:pt x="1178660" y="216787"/>
                </a:cubicBezTo>
                <a:cubicBezTo>
                  <a:pt x="1180507" y="221405"/>
                  <a:pt x="1175581" y="229101"/>
                  <a:pt x="1172502" y="234950"/>
                </a:cubicBezTo>
                <a:cubicBezTo>
                  <a:pt x="1170962" y="238336"/>
                  <a:pt x="1167267" y="240491"/>
                  <a:pt x="1164496" y="243261"/>
                </a:cubicBezTo>
                <a:cubicBezTo>
                  <a:pt x="1128779" y="278662"/>
                  <a:pt x="1093370" y="314371"/>
                  <a:pt x="1057653" y="349772"/>
                </a:cubicBezTo>
                <a:cubicBezTo>
                  <a:pt x="1059501" y="353773"/>
                  <a:pt x="1061040" y="357467"/>
                  <a:pt x="1062888" y="360853"/>
                </a:cubicBezTo>
                <a:cubicBezTo>
                  <a:pt x="1125392" y="485218"/>
                  <a:pt x="1143867" y="615740"/>
                  <a:pt x="1107842" y="749955"/>
                </a:cubicBezTo>
                <a:cubicBezTo>
                  <a:pt x="1048108" y="974366"/>
                  <a:pt x="902161" y="1113199"/>
                  <a:pt x="676159" y="1167378"/>
                </a:cubicBezTo>
                <a:cubicBezTo>
                  <a:pt x="653066" y="1172919"/>
                  <a:pt x="629358" y="1175073"/>
                  <a:pt x="605957" y="1178767"/>
                </a:cubicBezTo>
                <a:cubicBezTo>
                  <a:pt x="576706" y="1178767"/>
                  <a:pt x="547455" y="1178767"/>
                  <a:pt x="518204" y="1178767"/>
                </a:cubicBezTo>
                <a:cubicBezTo>
                  <a:pt x="491108" y="1174150"/>
                  <a:pt x="463705" y="1170764"/>
                  <a:pt x="436609" y="1164915"/>
                </a:cubicBezTo>
                <a:cubicBezTo>
                  <a:pt x="221076" y="1119048"/>
                  <a:pt x="46802" y="937426"/>
                  <a:pt x="8313" y="719172"/>
                </a:cubicBezTo>
                <a:cubicBezTo>
                  <a:pt x="5542" y="699778"/>
                  <a:pt x="3079" y="680077"/>
                  <a:pt x="0" y="660376"/>
                </a:cubicBezTo>
                <a:close/>
                <a:moveTo>
                  <a:pt x="824877" y="283279"/>
                </a:moveTo>
                <a:cubicBezTo>
                  <a:pt x="824569" y="279278"/>
                  <a:pt x="824569" y="276815"/>
                  <a:pt x="824261" y="274352"/>
                </a:cubicBezTo>
                <a:cubicBezTo>
                  <a:pt x="818411" y="235257"/>
                  <a:pt x="812253" y="196162"/>
                  <a:pt x="807019" y="157068"/>
                </a:cubicBezTo>
                <a:cubicBezTo>
                  <a:pt x="806095" y="148756"/>
                  <a:pt x="803632" y="144446"/>
                  <a:pt x="795934" y="140752"/>
                </a:cubicBezTo>
                <a:cubicBezTo>
                  <a:pt x="686628" y="88421"/>
                  <a:pt x="572703" y="73645"/>
                  <a:pt x="453852" y="97964"/>
                </a:cubicBezTo>
                <a:cubicBezTo>
                  <a:pt x="161958" y="157376"/>
                  <a:pt x="-24940" y="453511"/>
                  <a:pt x="47417" y="742567"/>
                </a:cubicBezTo>
                <a:cubicBezTo>
                  <a:pt x="113001" y="1004534"/>
                  <a:pt x="359941" y="1175381"/>
                  <a:pt x="626894" y="1142443"/>
                </a:cubicBezTo>
                <a:cubicBezTo>
                  <a:pt x="765144" y="1125204"/>
                  <a:pt x="880300" y="1063330"/>
                  <a:pt x="969285" y="956204"/>
                </a:cubicBezTo>
                <a:cubicBezTo>
                  <a:pt x="1068738" y="836456"/>
                  <a:pt x="1107226" y="697931"/>
                  <a:pt x="1087828" y="543707"/>
                </a:cubicBezTo>
                <a:cubicBezTo>
                  <a:pt x="1080746" y="487065"/>
                  <a:pt x="1063504" y="432887"/>
                  <a:pt x="1037639" y="381786"/>
                </a:cubicBezTo>
                <a:cubicBezTo>
                  <a:pt x="1035792" y="378092"/>
                  <a:pt x="1031481" y="373783"/>
                  <a:pt x="1027786" y="373167"/>
                </a:cubicBezTo>
                <a:cubicBezTo>
                  <a:pt x="1002538" y="368857"/>
                  <a:pt x="976982" y="365471"/>
                  <a:pt x="951426" y="361777"/>
                </a:cubicBezTo>
                <a:cubicBezTo>
                  <a:pt x="933568" y="359314"/>
                  <a:pt x="915709" y="356544"/>
                  <a:pt x="896311" y="353773"/>
                </a:cubicBezTo>
                <a:cubicBezTo>
                  <a:pt x="1047185" y="546169"/>
                  <a:pt x="999459" y="812445"/>
                  <a:pt x="827648" y="948816"/>
                </a:cubicBezTo>
                <a:cubicBezTo>
                  <a:pt x="661380" y="1080876"/>
                  <a:pt x="424293" y="1071641"/>
                  <a:pt x="270648" y="926652"/>
                </a:cubicBezTo>
                <a:cubicBezTo>
                  <a:pt x="115464" y="780123"/>
                  <a:pt x="92064" y="544938"/>
                  <a:pt x="216149" y="370704"/>
                </a:cubicBezTo>
                <a:cubicBezTo>
                  <a:pt x="277114" y="285126"/>
                  <a:pt x="359325" y="229101"/>
                  <a:pt x="461549" y="204782"/>
                </a:cubicBezTo>
                <a:cubicBezTo>
                  <a:pt x="594256" y="173691"/>
                  <a:pt x="714955" y="201704"/>
                  <a:pt x="824877" y="283279"/>
                </a:cubicBezTo>
                <a:close/>
                <a:moveTo>
                  <a:pt x="799937" y="306367"/>
                </a:moveTo>
                <a:cubicBezTo>
                  <a:pt x="661996" y="194316"/>
                  <a:pt x="432298" y="190006"/>
                  <a:pt x="281733" y="342383"/>
                </a:cubicBezTo>
                <a:cubicBezTo>
                  <a:pt x="132091" y="494145"/>
                  <a:pt x="132091" y="737642"/>
                  <a:pt x="281733" y="891866"/>
                </a:cubicBezTo>
                <a:cubicBezTo>
                  <a:pt x="427372" y="1041781"/>
                  <a:pt x="673080" y="1048246"/>
                  <a:pt x="825801" y="907874"/>
                </a:cubicBezTo>
                <a:cubicBezTo>
                  <a:pt x="985911" y="760114"/>
                  <a:pt x="990222" y="525237"/>
                  <a:pt x="872910" y="379016"/>
                </a:cubicBezTo>
                <a:cubicBezTo>
                  <a:pt x="848278" y="403950"/>
                  <a:pt x="823338" y="428885"/>
                  <a:pt x="798397" y="453819"/>
                </a:cubicBezTo>
                <a:cubicBezTo>
                  <a:pt x="896003" y="595731"/>
                  <a:pt x="841196" y="769964"/>
                  <a:pt x="729119" y="849078"/>
                </a:cubicBezTo>
                <a:cubicBezTo>
                  <a:pt x="614270" y="930038"/>
                  <a:pt x="457855" y="917109"/>
                  <a:pt x="359017" y="817063"/>
                </a:cubicBezTo>
                <a:cubicBezTo>
                  <a:pt x="260795" y="717325"/>
                  <a:pt x="249711" y="560638"/>
                  <a:pt x="331921" y="447663"/>
                </a:cubicBezTo>
                <a:cubicBezTo>
                  <a:pt x="414132" y="334380"/>
                  <a:pt x="586867" y="286050"/>
                  <a:pt x="725424" y="381171"/>
                </a:cubicBezTo>
                <a:cubicBezTo>
                  <a:pt x="750364" y="356236"/>
                  <a:pt x="774997" y="331302"/>
                  <a:pt x="799937" y="306367"/>
                </a:cubicBezTo>
                <a:close/>
                <a:moveTo>
                  <a:pt x="702947" y="406413"/>
                </a:moveTo>
                <a:cubicBezTo>
                  <a:pt x="599799" y="333456"/>
                  <a:pt x="448310" y="355620"/>
                  <a:pt x="367638" y="454435"/>
                </a:cubicBezTo>
                <a:cubicBezTo>
                  <a:pt x="281117" y="560022"/>
                  <a:pt x="290970" y="710860"/>
                  <a:pt x="390423" y="803210"/>
                </a:cubicBezTo>
                <a:cubicBezTo>
                  <a:pt x="487721" y="893406"/>
                  <a:pt x="639826" y="892790"/>
                  <a:pt x="736508" y="800748"/>
                </a:cubicBezTo>
                <a:cubicBezTo>
                  <a:pt x="835038" y="707166"/>
                  <a:pt x="835654" y="564639"/>
                  <a:pt x="772225" y="476907"/>
                </a:cubicBezTo>
                <a:cubicBezTo>
                  <a:pt x="747593" y="501533"/>
                  <a:pt x="723269" y="525852"/>
                  <a:pt x="699252" y="550479"/>
                </a:cubicBezTo>
                <a:cubicBezTo>
                  <a:pt x="697405" y="552326"/>
                  <a:pt x="697713" y="558175"/>
                  <a:pt x="698944" y="561561"/>
                </a:cubicBezTo>
                <a:cubicBezTo>
                  <a:pt x="708489" y="586496"/>
                  <a:pt x="712184" y="611738"/>
                  <a:pt x="708181" y="638212"/>
                </a:cubicBezTo>
                <a:cubicBezTo>
                  <a:pt x="698636" y="703164"/>
                  <a:pt x="649371" y="753341"/>
                  <a:pt x="584711" y="763808"/>
                </a:cubicBezTo>
                <a:cubicBezTo>
                  <a:pt x="520359" y="774274"/>
                  <a:pt x="456623" y="740412"/>
                  <a:pt x="427988" y="681000"/>
                </a:cubicBezTo>
                <a:cubicBezTo>
                  <a:pt x="399968" y="622512"/>
                  <a:pt x="413208" y="551710"/>
                  <a:pt x="462165" y="508306"/>
                </a:cubicBezTo>
                <a:cubicBezTo>
                  <a:pt x="507427" y="468287"/>
                  <a:pt x="559463" y="459360"/>
                  <a:pt x="616733" y="479985"/>
                </a:cubicBezTo>
                <a:cubicBezTo>
                  <a:pt x="620428" y="481216"/>
                  <a:pt x="626586" y="482140"/>
                  <a:pt x="628742" y="479985"/>
                </a:cubicBezTo>
                <a:cubicBezTo>
                  <a:pt x="653682" y="455974"/>
                  <a:pt x="678007" y="431347"/>
                  <a:pt x="702947" y="406413"/>
                </a:cubicBezTo>
                <a:close/>
                <a:moveTo>
                  <a:pt x="600415" y="509845"/>
                </a:moveTo>
                <a:cubicBezTo>
                  <a:pt x="559771" y="489220"/>
                  <a:pt x="499422" y="507690"/>
                  <a:pt x="469555" y="548940"/>
                </a:cubicBezTo>
                <a:cubicBezTo>
                  <a:pt x="435993" y="595115"/>
                  <a:pt x="441228" y="658221"/>
                  <a:pt x="481563" y="698547"/>
                </a:cubicBezTo>
                <a:cubicBezTo>
                  <a:pt x="521591" y="738258"/>
                  <a:pt x="584403" y="743183"/>
                  <a:pt x="630281" y="709937"/>
                </a:cubicBezTo>
                <a:cubicBezTo>
                  <a:pt x="671541" y="680077"/>
                  <a:pt x="690323" y="619742"/>
                  <a:pt x="669693" y="579415"/>
                </a:cubicBezTo>
                <a:cubicBezTo>
                  <a:pt x="653682" y="595423"/>
                  <a:pt x="637979" y="611122"/>
                  <a:pt x="622276" y="626822"/>
                </a:cubicBezTo>
                <a:cubicBezTo>
                  <a:pt x="608728" y="640366"/>
                  <a:pt x="592409" y="645600"/>
                  <a:pt x="573935" y="640982"/>
                </a:cubicBezTo>
                <a:cubicBezTo>
                  <a:pt x="536986" y="631747"/>
                  <a:pt x="524362" y="586803"/>
                  <a:pt x="551150" y="558791"/>
                </a:cubicBezTo>
                <a:cubicBezTo>
                  <a:pt x="566853" y="541860"/>
                  <a:pt x="583480" y="526160"/>
                  <a:pt x="600415" y="509845"/>
                </a:cubicBezTo>
                <a:close/>
                <a:moveTo>
                  <a:pt x="1026555" y="129363"/>
                </a:moveTo>
                <a:cubicBezTo>
                  <a:pt x="1024092" y="131517"/>
                  <a:pt x="1021628" y="133672"/>
                  <a:pt x="1019165" y="136135"/>
                </a:cubicBezTo>
                <a:cubicBezTo>
                  <a:pt x="872295" y="282972"/>
                  <a:pt x="725424" y="429808"/>
                  <a:pt x="578553" y="576645"/>
                </a:cubicBezTo>
                <a:cubicBezTo>
                  <a:pt x="576398" y="578800"/>
                  <a:pt x="573935" y="580955"/>
                  <a:pt x="572395" y="583417"/>
                </a:cubicBezTo>
                <a:cubicBezTo>
                  <a:pt x="567777" y="590805"/>
                  <a:pt x="567777" y="598193"/>
                  <a:pt x="573935" y="604658"/>
                </a:cubicBezTo>
                <a:cubicBezTo>
                  <a:pt x="580401" y="611430"/>
                  <a:pt x="588098" y="612046"/>
                  <a:pt x="595796" y="607120"/>
                </a:cubicBezTo>
                <a:cubicBezTo>
                  <a:pt x="598875" y="604966"/>
                  <a:pt x="601646" y="602195"/>
                  <a:pt x="604417" y="599425"/>
                </a:cubicBezTo>
                <a:cubicBezTo>
                  <a:pt x="750364" y="453511"/>
                  <a:pt x="896619" y="307290"/>
                  <a:pt x="1042566" y="161377"/>
                </a:cubicBezTo>
                <a:cubicBezTo>
                  <a:pt x="1045337" y="158607"/>
                  <a:pt x="1047800" y="155836"/>
                  <a:pt x="1050571" y="152758"/>
                </a:cubicBezTo>
                <a:cubicBezTo>
                  <a:pt x="1042258" y="144754"/>
                  <a:pt x="1034560" y="137366"/>
                  <a:pt x="1026555" y="129363"/>
                </a:cubicBezTo>
                <a:close/>
                <a:moveTo>
                  <a:pt x="924946" y="324221"/>
                </a:moveTo>
                <a:cubicBezTo>
                  <a:pt x="927409" y="325145"/>
                  <a:pt x="928641" y="326068"/>
                  <a:pt x="929873" y="326068"/>
                </a:cubicBezTo>
                <a:cubicBezTo>
                  <a:pt x="956968" y="330070"/>
                  <a:pt x="983756" y="333456"/>
                  <a:pt x="1010544" y="338382"/>
                </a:cubicBezTo>
                <a:cubicBezTo>
                  <a:pt x="1019781" y="339921"/>
                  <a:pt x="1025323" y="337458"/>
                  <a:pt x="1031481" y="331302"/>
                </a:cubicBezTo>
                <a:cubicBezTo>
                  <a:pt x="1061040" y="301134"/>
                  <a:pt x="1091215" y="271582"/>
                  <a:pt x="1121082" y="241414"/>
                </a:cubicBezTo>
                <a:cubicBezTo>
                  <a:pt x="1123545" y="238951"/>
                  <a:pt x="1126008" y="235873"/>
                  <a:pt x="1129395" y="232179"/>
                </a:cubicBezTo>
                <a:cubicBezTo>
                  <a:pt x="1097989" y="227254"/>
                  <a:pt x="1068122" y="222636"/>
                  <a:pt x="1037947" y="218327"/>
                </a:cubicBezTo>
                <a:cubicBezTo>
                  <a:pt x="1034868" y="218019"/>
                  <a:pt x="1030558" y="218634"/>
                  <a:pt x="1028710" y="220789"/>
                </a:cubicBezTo>
                <a:cubicBezTo>
                  <a:pt x="994225" y="254959"/>
                  <a:pt x="960047" y="289128"/>
                  <a:pt x="924946" y="324221"/>
                </a:cubicBezTo>
                <a:close/>
                <a:moveTo>
                  <a:pt x="947115" y="49942"/>
                </a:moveTo>
                <a:cubicBezTo>
                  <a:pt x="942805" y="53943"/>
                  <a:pt x="940034" y="56406"/>
                  <a:pt x="937262" y="59177"/>
                </a:cubicBezTo>
                <a:cubicBezTo>
                  <a:pt x="912322" y="84111"/>
                  <a:pt x="888306" y="110277"/>
                  <a:pt x="861826" y="133672"/>
                </a:cubicBezTo>
                <a:cubicBezTo>
                  <a:pt x="844275" y="149372"/>
                  <a:pt x="837193" y="164764"/>
                  <a:pt x="843351" y="188159"/>
                </a:cubicBezTo>
                <a:cubicBezTo>
                  <a:pt x="848894" y="209399"/>
                  <a:pt x="850433" y="231563"/>
                  <a:pt x="853820" y="253420"/>
                </a:cubicBezTo>
                <a:cubicBezTo>
                  <a:pt x="855668" y="252804"/>
                  <a:pt x="856591" y="252804"/>
                  <a:pt x="857207" y="252188"/>
                </a:cubicBezTo>
                <a:cubicBezTo>
                  <a:pt x="890769" y="218942"/>
                  <a:pt x="924023" y="185388"/>
                  <a:pt x="957276" y="151834"/>
                </a:cubicBezTo>
                <a:cubicBezTo>
                  <a:pt x="959432" y="149680"/>
                  <a:pt x="961279" y="145062"/>
                  <a:pt x="960663" y="141984"/>
                </a:cubicBezTo>
                <a:cubicBezTo>
                  <a:pt x="956660" y="111816"/>
                  <a:pt x="951734" y="81956"/>
                  <a:pt x="947115" y="49942"/>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1111" name="Google Shape;1111;g34bf7dc1ca9_0_693"/>
          <p:cNvPicPr preferRelativeResize="0"/>
          <p:nvPr/>
        </p:nvPicPr>
        <p:blipFill rotWithShape="1">
          <a:blip r:embed="rId4">
            <a:alphaModFix/>
          </a:blip>
          <a:srcRect/>
          <a:stretch/>
        </p:blipFill>
        <p:spPr>
          <a:xfrm>
            <a:off x="4618925" y="2514217"/>
            <a:ext cx="432000" cy="432000"/>
          </a:xfrm>
          <a:prstGeom prst="rect">
            <a:avLst/>
          </a:prstGeom>
          <a:noFill/>
          <a:ln>
            <a:noFill/>
          </a:ln>
        </p:spPr>
      </p:pic>
      <p:sp>
        <p:nvSpPr>
          <p:cNvPr id="1112" name="Google Shape;1112;g34bf7dc1ca9_0_693"/>
          <p:cNvSpPr/>
          <p:nvPr/>
        </p:nvSpPr>
        <p:spPr>
          <a:xfrm rot="5400000" flipH="1">
            <a:off x="2981524" y="5207043"/>
            <a:ext cx="734251" cy="3964595"/>
          </a:xfrm>
          <a:custGeom>
            <a:avLst/>
            <a:gdLst/>
            <a:ahLst/>
            <a:cxnLst/>
            <a:rect l="l" t="t" r="r" b="b"/>
            <a:pathLst>
              <a:path w="734251" h="3964595" extrusionOk="0">
                <a:moveTo>
                  <a:pt x="734251" y="3165573"/>
                </a:moveTo>
                <a:lnTo>
                  <a:pt x="734251" y="2461657"/>
                </a:lnTo>
                <a:lnTo>
                  <a:pt x="734250" y="2461657"/>
                </a:lnTo>
                <a:lnTo>
                  <a:pt x="734250" y="2446194"/>
                </a:lnTo>
                <a:lnTo>
                  <a:pt x="734250" y="2410085"/>
                </a:lnTo>
                <a:lnTo>
                  <a:pt x="734251" y="2410067"/>
                </a:lnTo>
                <a:lnTo>
                  <a:pt x="734251" y="1996418"/>
                </a:lnTo>
                <a:lnTo>
                  <a:pt x="734251" y="1799785"/>
                </a:lnTo>
                <a:lnTo>
                  <a:pt x="734251" y="1706153"/>
                </a:lnTo>
                <a:lnTo>
                  <a:pt x="734251" y="1365788"/>
                </a:lnTo>
                <a:lnTo>
                  <a:pt x="734251" y="1095869"/>
                </a:lnTo>
                <a:lnTo>
                  <a:pt x="734250" y="1095869"/>
                </a:lnTo>
                <a:lnTo>
                  <a:pt x="734250" y="1080406"/>
                </a:lnTo>
                <a:lnTo>
                  <a:pt x="734250" y="1044297"/>
                </a:lnTo>
                <a:lnTo>
                  <a:pt x="734251" y="1044279"/>
                </a:lnTo>
                <a:lnTo>
                  <a:pt x="734251" y="630630"/>
                </a:lnTo>
                <a:lnTo>
                  <a:pt x="734251" y="340365"/>
                </a:lnTo>
                <a:lnTo>
                  <a:pt x="734251" y="0"/>
                </a:lnTo>
                <a:lnTo>
                  <a:pt x="1" y="0"/>
                </a:lnTo>
                <a:lnTo>
                  <a:pt x="1" y="1199130"/>
                </a:lnTo>
                <a:lnTo>
                  <a:pt x="1" y="1782731"/>
                </a:lnTo>
                <a:lnTo>
                  <a:pt x="1" y="3271015"/>
                </a:lnTo>
                <a:lnTo>
                  <a:pt x="0" y="3271015"/>
                </a:lnTo>
                <a:lnTo>
                  <a:pt x="0" y="3964595"/>
                </a:lnTo>
                <a:lnTo>
                  <a:pt x="425039" y="3964595"/>
                </a:lnTo>
                <a:cubicBezTo>
                  <a:pt x="595715" y="3964595"/>
                  <a:pt x="734250" y="3808122"/>
                  <a:pt x="734250" y="3615349"/>
                </a:cubicBezTo>
                <a:lnTo>
                  <a:pt x="734250" y="3165581"/>
                </a:lnTo>
                <a:close/>
              </a:path>
            </a:pathLst>
          </a:custGeom>
          <a:solidFill>
            <a:srgbClr val="47B5C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113" name="Google Shape;1113;g34bf7dc1ca9_0_693"/>
          <p:cNvSpPr txBox="1"/>
          <p:nvPr/>
        </p:nvSpPr>
        <p:spPr>
          <a:xfrm>
            <a:off x="1733293" y="6852765"/>
            <a:ext cx="3387000" cy="554100"/>
          </a:xfrm>
          <a:prstGeom prst="rect">
            <a:avLst/>
          </a:prstGeom>
          <a:noFill/>
          <a:ln>
            <a:noFill/>
          </a:ln>
        </p:spPr>
        <p:txBody>
          <a:bodyPr spcFirstLastPara="1" wrap="square" lIns="91425" tIns="45700" rIns="91425" bIns="45700" anchor="t" anchorCtr="0">
            <a:spAutoFit/>
          </a:bodyPr>
          <a:lstStyle/>
          <a:p>
            <a:pPr marL="180975" marR="0" lvl="0" indent="-174625" algn="l" rtl="0">
              <a:lnSpc>
                <a:spcPct val="100000"/>
              </a:lnSpc>
              <a:spcBef>
                <a:spcPts val="0"/>
              </a:spcBef>
              <a:spcAft>
                <a:spcPts val="0"/>
              </a:spcAft>
              <a:buClr>
                <a:srgbClr val="FDBD22"/>
              </a:buClr>
              <a:buSzPts val="1000"/>
              <a:buFont typeface="Arial"/>
              <a:buChar char="•"/>
            </a:pPr>
            <a:r>
              <a:rPr lang="en-IE" sz="1000">
                <a:solidFill>
                  <a:schemeClr val="lt1"/>
                </a:solidFill>
                <a:latin typeface="Calibri"/>
                <a:ea typeface="Calibri"/>
                <a:cs typeface="Calibri"/>
                <a:sym typeface="Calibri"/>
              </a:rPr>
              <a:t>Underrepresented startup founders </a:t>
            </a:r>
            <a:endParaRPr sz="1000">
              <a:solidFill>
                <a:schemeClr val="lt1"/>
              </a:solidFill>
              <a:latin typeface="Calibri"/>
              <a:ea typeface="Calibri"/>
              <a:cs typeface="Calibri"/>
              <a:sym typeface="Calibri"/>
            </a:endParaRPr>
          </a:p>
          <a:p>
            <a:pPr marL="180975" marR="0" lvl="0" indent="-174625" algn="l" rtl="0">
              <a:lnSpc>
                <a:spcPct val="100000"/>
              </a:lnSpc>
              <a:spcBef>
                <a:spcPts val="0"/>
              </a:spcBef>
              <a:spcAft>
                <a:spcPts val="0"/>
              </a:spcAft>
              <a:buClr>
                <a:srgbClr val="FDBD22"/>
              </a:buClr>
              <a:buSzPts val="1000"/>
              <a:buFont typeface="Arial"/>
              <a:buChar char="•"/>
            </a:pPr>
            <a:r>
              <a:rPr lang="en-IE" sz="1000">
                <a:solidFill>
                  <a:schemeClr val="lt1"/>
                </a:solidFill>
                <a:latin typeface="Calibri"/>
                <a:ea typeface="Calibri"/>
                <a:cs typeface="Calibri"/>
                <a:sym typeface="Calibri"/>
              </a:rPr>
              <a:t>Entrepreneurs</a:t>
            </a:r>
            <a:endParaRPr sz="1000">
              <a:solidFill>
                <a:schemeClr val="lt1"/>
              </a:solidFill>
              <a:latin typeface="Calibri"/>
              <a:ea typeface="Calibri"/>
              <a:cs typeface="Calibri"/>
              <a:sym typeface="Calibri"/>
            </a:endParaRPr>
          </a:p>
          <a:p>
            <a:pPr marL="180975" marR="0" lvl="0" indent="-174625" algn="l" rtl="0">
              <a:lnSpc>
                <a:spcPct val="100000"/>
              </a:lnSpc>
              <a:spcBef>
                <a:spcPts val="0"/>
              </a:spcBef>
              <a:spcAft>
                <a:spcPts val="0"/>
              </a:spcAft>
              <a:buClr>
                <a:srgbClr val="FDBD22"/>
              </a:buClr>
              <a:buSzPts val="1000"/>
              <a:buFont typeface="Calibri"/>
              <a:buChar char="•"/>
            </a:pPr>
            <a:r>
              <a:rPr lang="en-IE" sz="1000">
                <a:solidFill>
                  <a:schemeClr val="lt1"/>
                </a:solidFill>
                <a:latin typeface="Calibri"/>
                <a:ea typeface="Calibri"/>
                <a:cs typeface="Calibri"/>
                <a:sym typeface="Calibri"/>
              </a:rPr>
              <a:t>Business professionals</a:t>
            </a:r>
            <a:endParaRPr sz="1000">
              <a:solidFill>
                <a:schemeClr val="lt1"/>
              </a:solidFill>
              <a:latin typeface="Calibri"/>
              <a:ea typeface="Calibri"/>
              <a:cs typeface="Calibri"/>
              <a:sym typeface="Calibri"/>
            </a:endParaRPr>
          </a:p>
        </p:txBody>
      </p:sp>
      <p:sp>
        <p:nvSpPr>
          <p:cNvPr id="1114" name="Google Shape;1114;g34bf7dc1ca9_0_693"/>
          <p:cNvSpPr txBox="1"/>
          <p:nvPr/>
        </p:nvSpPr>
        <p:spPr>
          <a:xfrm>
            <a:off x="2969961" y="6673129"/>
            <a:ext cx="2134200" cy="6771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None/>
            </a:pPr>
            <a:r>
              <a:rPr lang="en-IE" sz="1400" b="1">
                <a:solidFill>
                  <a:schemeClr val="lt1"/>
                </a:solidFill>
                <a:highlight>
                  <a:srgbClr val="FDBD22"/>
                </a:highlight>
                <a:latin typeface="Calibri"/>
                <a:ea typeface="Calibri"/>
                <a:cs typeface="Calibri"/>
                <a:sym typeface="Calibri"/>
              </a:rPr>
              <a:t> Suitable for:</a:t>
            </a:r>
            <a:r>
              <a:rPr lang="en-IE" sz="1400" b="1">
                <a:solidFill>
                  <a:srgbClr val="FDBD22"/>
                </a:solidFill>
                <a:highlight>
                  <a:srgbClr val="FDBD22"/>
                </a:highlight>
                <a:latin typeface="Calibri"/>
                <a:ea typeface="Calibri"/>
                <a:cs typeface="Calibri"/>
                <a:sym typeface="Calibri"/>
              </a:rPr>
              <a:t>.</a:t>
            </a:r>
            <a:endParaRPr sz="1400" b="1">
              <a:solidFill>
                <a:srgbClr val="FDBD22"/>
              </a:solidFill>
              <a:highlight>
                <a:srgbClr val="FDBD22"/>
              </a:highlight>
              <a:latin typeface="Calibri"/>
              <a:ea typeface="Calibri"/>
              <a:cs typeface="Calibri"/>
              <a:sym typeface="Calibri"/>
            </a:endParaRPr>
          </a:p>
          <a:p>
            <a:pPr marL="180975" marR="0" lvl="0" indent="-111125" algn="l" rtl="0">
              <a:lnSpc>
                <a:spcPct val="100000"/>
              </a:lnSpc>
              <a:spcBef>
                <a:spcPts val="0"/>
              </a:spcBef>
              <a:spcAft>
                <a:spcPts val="0"/>
              </a:spcAft>
              <a:buClr>
                <a:srgbClr val="EE4338"/>
              </a:buClr>
              <a:buSzPts val="1100"/>
              <a:buFont typeface="Arial"/>
              <a:buNone/>
            </a:pPr>
            <a:endParaRPr sz="1100">
              <a:solidFill>
                <a:schemeClr val="lt1"/>
              </a:solidFill>
              <a:latin typeface="Calibri"/>
              <a:ea typeface="Calibri"/>
              <a:cs typeface="Calibri"/>
              <a:sym typeface="Calibri"/>
            </a:endParaRPr>
          </a:p>
          <a:p>
            <a:pPr marL="180975" marR="0" lvl="0" indent="-98425" algn="l" rtl="0">
              <a:lnSpc>
                <a:spcPct val="100000"/>
              </a:lnSpc>
              <a:spcBef>
                <a:spcPts val="0"/>
              </a:spcBef>
              <a:spcAft>
                <a:spcPts val="0"/>
              </a:spcAft>
              <a:buClr>
                <a:srgbClr val="EE4338"/>
              </a:buClr>
              <a:buSzPts val="1300"/>
              <a:buFont typeface="Arial"/>
              <a:buNone/>
            </a:pPr>
            <a:endParaRPr sz="1300">
              <a:solidFill>
                <a:schemeClr val="lt1"/>
              </a:solidFill>
              <a:latin typeface="Calibri"/>
              <a:ea typeface="Calibri"/>
              <a:cs typeface="Calibri"/>
              <a:sym typeface="Calibri"/>
            </a:endParaRPr>
          </a:p>
        </p:txBody>
      </p:sp>
      <p:cxnSp>
        <p:nvCxnSpPr>
          <p:cNvPr id="1115" name="Google Shape;1115;g34bf7dc1ca9_0_693"/>
          <p:cNvCxnSpPr/>
          <p:nvPr/>
        </p:nvCxnSpPr>
        <p:spPr>
          <a:xfrm>
            <a:off x="3183629" y="2224049"/>
            <a:ext cx="1920600" cy="0"/>
          </a:xfrm>
          <a:prstGeom prst="straightConnector1">
            <a:avLst/>
          </a:prstGeom>
          <a:noFill/>
          <a:ln w="12700" cap="flat" cmpd="sng">
            <a:solidFill>
              <a:srgbClr val="FDBD22"/>
            </a:solidFill>
            <a:prstDash val="dot"/>
            <a:miter lim="800000"/>
            <a:headEnd type="none" w="sm" len="sm"/>
            <a:tailEnd type="none" w="sm" len="sm"/>
          </a:ln>
        </p:spPr>
      </p:cxnSp>
      <p:cxnSp>
        <p:nvCxnSpPr>
          <p:cNvPr id="1116" name="Google Shape;1116;g34bf7dc1ca9_0_693"/>
          <p:cNvCxnSpPr/>
          <p:nvPr/>
        </p:nvCxnSpPr>
        <p:spPr>
          <a:xfrm rot="10800000">
            <a:off x="143825" y="5302429"/>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1117" name="Google Shape;1117;g34bf7dc1ca9_0_693"/>
          <p:cNvSpPr txBox="1"/>
          <p:nvPr/>
        </p:nvSpPr>
        <p:spPr>
          <a:xfrm>
            <a:off x="248308" y="5029849"/>
            <a:ext cx="4878300" cy="1416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Description of the Activity</a:t>
            </a:r>
            <a:endParaRPr/>
          </a:p>
          <a:p>
            <a:pPr marL="0" marR="0" lvl="0" indent="0" algn="l" rtl="0">
              <a:lnSpc>
                <a:spcPct val="150000"/>
              </a:lnSpc>
              <a:spcBef>
                <a:spcPts val="0"/>
              </a:spcBef>
              <a:spcAft>
                <a:spcPts val="0"/>
              </a:spcAft>
              <a:buNone/>
            </a:pPr>
            <a:endParaRPr sz="800" b="1">
              <a:solidFill>
                <a:srgbClr val="595959"/>
              </a:solidFill>
              <a:latin typeface="Calibri"/>
              <a:ea typeface="Calibri"/>
              <a:cs typeface="Calibri"/>
              <a:sym typeface="Calibri"/>
            </a:endParaRPr>
          </a:p>
          <a:p>
            <a:pPr marL="0" marR="0" lvl="0" indent="0" algn="just" rtl="0">
              <a:lnSpc>
                <a:spcPct val="90909"/>
              </a:lnSpc>
              <a:spcBef>
                <a:spcPts val="0"/>
              </a:spcBef>
              <a:spcAft>
                <a:spcPts val="0"/>
              </a:spcAft>
              <a:buNone/>
            </a:pPr>
            <a:r>
              <a:rPr lang="en-IE" sz="1100">
                <a:solidFill>
                  <a:srgbClr val="595959"/>
                </a:solidFill>
                <a:latin typeface="Calibri"/>
                <a:ea typeface="Calibri"/>
                <a:cs typeface="Calibri"/>
                <a:sym typeface="Calibri"/>
              </a:rPr>
              <a:t>Participants will create detailed customer personas to refine their target market. The session covers customer segmentation, demographics, and psychographics to understand motivations and behaviors. Participants will map where their ideal customers engage online and offline, develop tailored messaging, and refine personas through peer feedback for effective marketing and product development.</a:t>
            </a:r>
            <a:endParaRPr sz="1100">
              <a:solidFill>
                <a:srgbClr val="595959"/>
              </a:solidFill>
              <a:latin typeface="Calibri"/>
              <a:ea typeface="Calibri"/>
              <a:cs typeface="Calibri"/>
              <a:sym typeface="Calibri"/>
            </a:endParaRPr>
          </a:p>
          <a:p>
            <a:pPr marL="0" marR="0" lvl="0" indent="0" algn="just" rtl="0">
              <a:lnSpc>
                <a:spcPct val="90909"/>
              </a:lnSpc>
              <a:spcBef>
                <a:spcPts val="0"/>
              </a:spcBef>
              <a:spcAft>
                <a:spcPts val="0"/>
              </a:spcAft>
              <a:buNone/>
            </a:pPr>
            <a:endParaRPr sz="1100">
              <a:solidFill>
                <a:srgbClr val="595959"/>
              </a:solidFill>
              <a:latin typeface="Calibri"/>
              <a:ea typeface="Calibri"/>
              <a:cs typeface="Calibri"/>
              <a:sym typeface="Calibri"/>
            </a:endParaRPr>
          </a:p>
        </p:txBody>
      </p:sp>
      <p:grpSp>
        <p:nvGrpSpPr>
          <p:cNvPr id="1118" name="Google Shape;1118;g34bf7dc1ca9_0_693"/>
          <p:cNvGrpSpPr/>
          <p:nvPr/>
        </p:nvGrpSpPr>
        <p:grpSpPr>
          <a:xfrm>
            <a:off x="4677868" y="5021368"/>
            <a:ext cx="341622" cy="341617"/>
            <a:chOff x="3797784" y="3095426"/>
            <a:chExt cx="1030844" cy="1030831"/>
          </a:xfrm>
        </p:grpSpPr>
        <p:sp>
          <p:nvSpPr>
            <p:cNvPr id="1119" name="Google Shape;1119;g34bf7dc1ca9_0_693"/>
            <p:cNvSpPr/>
            <p:nvPr/>
          </p:nvSpPr>
          <p:spPr>
            <a:xfrm>
              <a:off x="3797784" y="3095426"/>
              <a:ext cx="1030844" cy="1030831"/>
            </a:xfrm>
            <a:custGeom>
              <a:avLst/>
              <a:gdLst/>
              <a:ahLst/>
              <a:cxnLst/>
              <a:rect l="l" t="t" r="r" b="b"/>
              <a:pathLst>
                <a:path w="1030844" h="1030831" extrusionOk="0">
                  <a:moveTo>
                    <a:pt x="704655" y="0"/>
                  </a:moveTo>
                  <a:lnTo>
                    <a:pt x="822573" y="116967"/>
                  </a:lnTo>
                  <a:lnTo>
                    <a:pt x="827328" y="126477"/>
                  </a:lnTo>
                  <a:lnTo>
                    <a:pt x="827328" y="541092"/>
                  </a:lnTo>
                  <a:cubicBezTo>
                    <a:pt x="831131" y="553454"/>
                    <a:pt x="837788" y="563914"/>
                    <a:pt x="841592" y="575326"/>
                  </a:cubicBezTo>
                  <a:cubicBezTo>
                    <a:pt x="863464" y="639039"/>
                    <a:pt x="855856" y="708459"/>
                    <a:pt x="821622" y="766467"/>
                  </a:cubicBezTo>
                  <a:lnTo>
                    <a:pt x="865366" y="811162"/>
                  </a:lnTo>
                  <a:cubicBezTo>
                    <a:pt x="877728" y="807358"/>
                    <a:pt x="886287" y="806407"/>
                    <a:pt x="898649" y="812113"/>
                  </a:cubicBezTo>
                  <a:cubicBezTo>
                    <a:pt x="934785" y="851101"/>
                    <a:pt x="989940" y="890090"/>
                    <a:pt x="1021322" y="930030"/>
                  </a:cubicBezTo>
                  <a:cubicBezTo>
                    <a:pt x="1030831" y="942393"/>
                    <a:pt x="1034635" y="954755"/>
                    <a:pt x="1026076" y="969020"/>
                  </a:cubicBezTo>
                  <a:cubicBezTo>
                    <a:pt x="1017518" y="983284"/>
                    <a:pt x="981382" y="1019420"/>
                    <a:pt x="974725" y="1024175"/>
                  </a:cubicBezTo>
                  <a:cubicBezTo>
                    <a:pt x="958559" y="1034635"/>
                    <a:pt x="941442" y="1031782"/>
                    <a:pt x="928128" y="1019420"/>
                  </a:cubicBezTo>
                  <a:lnTo>
                    <a:pt x="822573" y="917668"/>
                  </a:lnTo>
                  <a:cubicBezTo>
                    <a:pt x="820671" y="917668"/>
                    <a:pt x="818769" y="921472"/>
                    <a:pt x="817818" y="921472"/>
                  </a:cubicBezTo>
                  <a:lnTo>
                    <a:pt x="720821" y="921472"/>
                  </a:lnTo>
                  <a:lnTo>
                    <a:pt x="717968" y="924325"/>
                  </a:lnTo>
                  <a:lnTo>
                    <a:pt x="717968" y="1021322"/>
                  </a:lnTo>
                  <a:cubicBezTo>
                    <a:pt x="717968" y="1021322"/>
                    <a:pt x="711312" y="1027978"/>
                    <a:pt x="709410" y="1028929"/>
                  </a:cubicBezTo>
                  <a:lnTo>
                    <a:pt x="17117" y="1030831"/>
                  </a:lnTo>
                  <a:cubicBezTo>
                    <a:pt x="8559" y="1030831"/>
                    <a:pt x="4755" y="1027027"/>
                    <a:pt x="0" y="1020371"/>
                  </a:cubicBezTo>
                  <a:lnTo>
                    <a:pt x="0" y="118869"/>
                  </a:lnTo>
                  <a:cubicBezTo>
                    <a:pt x="1902" y="116967"/>
                    <a:pt x="7608" y="108409"/>
                    <a:pt x="9510" y="108409"/>
                  </a:cubicBezTo>
                  <a:lnTo>
                    <a:pt x="106507" y="108409"/>
                  </a:lnTo>
                  <a:cubicBezTo>
                    <a:pt x="109359" y="106507"/>
                    <a:pt x="109359" y="104605"/>
                    <a:pt x="109359" y="101752"/>
                  </a:cubicBezTo>
                  <a:cubicBezTo>
                    <a:pt x="111261" y="84635"/>
                    <a:pt x="105556" y="15215"/>
                    <a:pt x="111261" y="6657"/>
                  </a:cubicBezTo>
                  <a:cubicBezTo>
                    <a:pt x="116967" y="-1902"/>
                    <a:pt x="117918" y="2853"/>
                    <a:pt x="119820" y="0"/>
                  </a:cubicBezTo>
                  <a:lnTo>
                    <a:pt x="705606" y="0"/>
                  </a:lnTo>
                  <a:close/>
                  <a:moveTo>
                    <a:pt x="684685" y="32333"/>
                  </a:moveTo>
                  <a:lnTo>
                    <a:pt x="141692" y="32333"/>
                  </a:lnTo>
                  <a:lnTo>
                    <a:pt x="141692" y="108409"/>
                  </a:lnTo>
                  <a:lnTo>
                    <a:pt x="599099" y="108409"/>
                  </a:lnTo>
                  <a:lnTo>
                    <a:pt x="717968" y="227278"/>
                  </a:lnTo>
                  <a:lnTo>
                    <a:pt x="717968" y="441242"/>
                  </a:lnTo>
                  <a:cubicBezTo>
                    <a:pt x="746497" y="457408"/>
                    <a:pt x="773123" y="473574"/>
                    <a:pt x="794995" y="497348"/>
                  </a:cubicBezTo>
                  <a:lnTo>
                    <a:pt x="794995" y="143594"/>
                  </a:lnTo>
                  <a:lnTo>
                    <a:pt x="693243" y="143594"/>
                  </a:lnTo>
                  <a:cubicBezTo>
                    <a:pt x="693243" y="143594"/>
                    <a:pt x="683734" y="135035"/>
                    <a:pt x="683734" y="134084"/>
                  </a:cubicBezTo>
                  <a:lnTo>
                    <a:pt x="683734" y="32333"/>
                  </a:lnTo>
                  <a:close/>
                  <a:moveTo>
                    <a:pt x="771222" y="111261"/>
                  </a:moveTo>
                  <a:lnTo>
                    <a:pt x="717017" y="57057"/>
                  </a:lnTo>
                  <a:lnTo>
                    <a:pt x="717017" y="111261"/>
                  </a:lnTo>
                  <a:lnTo>
                    <a:pt x="771222" y="111261"/>
                  </a:lnTo>
                  <a:close/>
                  <a:moveTo>
                    <a:pt x="576276" y="140741"/>
                  </a:moveTo>
                  <a:lnTo>
                    <a:pt x="33283" y="140741"/>
                  </a:lnTo>
                  <a:lnTo>
                    <a:pt x="33283" y="997548"/>
                  </a:lnTo>
                  <a:lnTo>
                    <a:pt x="687538" y="997548"/>
                  </a:lnTo>
                  <a:lnTo>
                    <a:pt x="687538" y="864415"/>
                  </a:lnTo>
                  <a:cubicBezTo>
                    <a:pt x="619069" y="884385"/>
                    <a:pt x="541091" y="864415"/>
                    <a:pt x="487838" y="819720"/>
                  </a:cubicBezTo>
                  <a:cubicBezTo>
                    <a:pt x="434585" y="775025"/>
                    <a:pt x="459309" y="789290"/>
                    <a:pt x="445045" y="774075"/>
                  </a:cubicBezTo>
                  <a:lnTo>
                    <a:pt x="155956" y="774075"/>
                  </a:lnTo>
                  <a:cubicBezTo>
                    <a:pt x="134084" y="770271"/>
                    <a:pt x="143594" y="741742"/>
                    <a:pt x="154054" y="741742"/>
                  </a:cubicBezTo>
                  <a:lnTo>
                    <a:pt x="428879" y="741742"/>
                  </a:lnTo>
                  <a:cubicBezTo>
                    <a:pt x="416517" y="715115"/>
                    <a:pt x="408909" y="684685"/>
                    <a:pt x="408909" y="655206"/>
                  </a:cubicBezTo>
                  <a:lnTo>
                    <a:pt x="162613" y="655206"/>
                  </a:lnTo>
                  <a:cubicBezTo>
                    <a:pt x="140741" y="656156"/>
                    <a:pt x="135035" y="625726"/>
                    <a:pt x="156907" y="622873"/>
                  </a:cubicBezTo>
                  <a:lnTo>
                    <a:pt x="407958" y="622873"/>
                  </a:lnTo>
                  <a:cubicBezTo>
                    <a:pt x="411762" y="620971"/>
                    <a:pt x="412713" y="603854"/>
                    <a:pt x="414615" y="599099"/>
                  </a:cubicBezTo>
                  <a:cubicBezTo>
                    <a:pt x="420320" y="576277"/>
                    <a:pt x="427928" y="555356"/>
                    <a:pt x="439339" y="534435"/>
                  </a:cubicBezTo>
                  <a:lnTo>
                    <a:pt x="155005" y="534435"/>
                  </a:lnTo>
                  <a:cubicBezTo>
                    <a:pt x="143594" y="534435"/>
                    <a:pt x="135986" y="506857"/>
                    <a:pt x="155005" y="503053"/>
                  </a:cubicBezTo>
                  <a:lnTo>
                    <a:pt x="460260" y="503053"/>
                  </a:lnTo>
                  <a:cubicBezTo>
                    <a:pt x="476427" y="489740"/>
                    <a:pt x="489740" y="474525"/>
                    <a:pt x="506857" y="463113"/>
                  </a:cubicBezTo>
                  <a:cubicBezTo>
                    <a:pt x="559159" y="427928"/>
                    <a:pt x="627628" y="415566"/>
                    <a:pt x="688489" y="432683"/>
                  </a:cubicBezTo>
                  <a:lnTo>
                    <a:pt x="688489" y="252002"/>
                  </a:lnTo>
                  <a:lnTo>
                    <a:pt x="590541" y="252002"/>
                  </a:lnTo>
                  <a:cubicBezTo>
                    <a:pt x="586737" y="252002"/>
                    <a:pt x="577227" y="242493"/>
                    <a:pt x="577227" y="238689"/>
                  </a:cubicBezTo>
                  <a:lnTo>
                    <a:pt x="577227" y="140741"/>
                  </a:lnTo>
                  <a:close/>
                  <a:moveTo>
                    <a:pt x="664715" y="219670"/>
                  </a:moveTo>
                  <a:lnTo>
                    <a:pt x="608609" y="163564"/>
                  </a:lnTo>
                  <a:lnTo>
                    <a:pt x="608609" y="219670"/>
                  </a:lnTo>
                  <a:lnTo>
                    <a:pt x="664715" y="219670"/>
                  </a:lnTo>
                  <a:close/>
                  <a:moveTo>
                    <a:pt x="618118" y="457408"/>
                  </a:moveTo>
                  <a:cubicBezTo>
                    <a:pt x="476427" y="466917"/>
                    <a:pt x="393694" y="621922"/>
                    <a:pt x="465015" y="745546"/>
                  </a:cubicBezTo>
                  <a:cubicBezTo>
                    <a:pt x="544895" y="884385"/>
                    <a:pt x="752203" y="866317"/>
                    <a:pt x="809260" y="717017"/>
                  </a:cubicBezTo>
                  <a:cubicBezTo>
                    <a:pt x="858709" y="587688"/>
                    <a:pt x="756006" y="446947"/>
                    <a:pt x="618118" y="457408"/>
                  </a:cubicBezTo>
                  <a:close/>
                  <a:moveTo>
                    <a:pt x="802603" y="793094"/>
                  </a:moveTo>
                  <a:lnTo>
                    <a:pt x="789290" y="808309"/>
                  </a:lnTo>
                  <a:lnTo>
                    <a:pt x="827328" y="845396"/>
                  </a:lnTo>
                  <a:cubicBezTo>
                    <a:pt x="832082" y="846347"/>
                    <a:pt x="843494" y="835886"/>
                    <a:pt x="840641" y="830181"/>
                  </a:cubicBezTo>
                  <a:cubicBezTo>
                    <a:pt x="835886" y="820671"/>
                    <a:pt x="809260" y="804505"/>
                    <a:pt x="802603" y="794044"/>
                  </a:cubicBezTo>
                  <a:close/>
                  <a:moveTo>
                    <a:pt x="794995" y="889139"/>
                  </a:moveTo>
                  <a:lnTo>
                    <a:pt x="794995" y="857758"/>
                  </a:lnTo>
                  <a:cubicBezTo>
                    <a:pt x="794995" y="855856"/>
                    <a:pt x="765516" y="828279"/>
                    <a:pt x="763614" y="828279"/>
                  </a:cubicBezTo>
                  <a:lnTo>
                    <a:pt x="717968" y="855856"/>
                  </a:lnTo>
                  <a:lnTo>
                    <a:pt x="717968" y="889139"/>
                  </a:lnTo>
                  <a:lnTo>
                    <a:pt x="794044" y="889139"/>
                  </a:lnTo>
                  <a:close/>
                  <a:moveTo>
                    <a:pt x="881532" y="839690"/>
                  </a:moveTo>
                  <a:cubicBezTo>
                    <a:pt x="875826" y="846347"/>
                    <a:pt x="836837" y="880581"/>
                    <a:pt x="837788" y="886287"/>
                  </a:cubicBezTo>
                  <a:lnTo>
                    <a:pt x="954755" y="998499"/>
                  </a:lnTo>
                  <a:cubicBezTo>
                    <a:pt x="957608" y="998499"/>
                    <a:pt x="993744" y="961412"/>
                    <a:pt x="996597" y="957608"/>
                  </a:cubicBezTo>
                  <a:cubicBezTo>
                    <a:pt x="999450" y="953804"/>
                    <a:pt x="999450" y="954755"/>
                    <a:pt x="998499" y="951902"/>
                  </a:cubicBezTo>
                  <a:lnTo>
                    <a:pt x="881532" y="83969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120" name="Google Shape;1120;g34bf7dc1ca9_0_693"/>
            <p:cNvSpPr/>
            <p:nvPr/>
          </p:nvSpPr>
          <p:spPr>
            <a:xfrm>
              <a:off x="3938211" y="3478466"/>
              <a:ext cx="439720" cy="31575"/>
            </a:xfrm>
            <a:custGeom>
              <a:avLst/>
              <a:gdLst/>
              <a:ahLst/>
              <a:cxnLst/>
              <a:rect l="l" t="t" r="r" b="b"/>
              <a:pathLst>
                <a:path w="439720" h="31575" extrusionOk="0">
                  <a:moveTo>
                    <a:pt x="16480" y="194"/>
                  </a:moveTo>
                  <a:lnTo>
                    <a:pt x="416831" y="194"/>
                  </a:lnTo>
                  <a:cubicBezTo>
                    <a:pt x="440604" y="-2659"/>
                    <a:pt x="450114" y="26821"/>
                    <a:pt x="424438" y="31575"/>
                  </a:cubicBezTo>
                  <a:lnTo>
                    <a:pt x="13627" y="31575"/>
                  </a:lnTo>
                  <a:cubicBezTo>
                    <a:pt x="-6343" y="29674"/>
                    <a:pt x="-3490" y="1145"/>
                    <a:pt x="16480" y="194"/>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121" name="Google Shape;1121;g34bf7dc1ca9_0_693"/>
            <p:cNvSpPr/>
            <p:nvPr/>
          </p:nvSpPr>
          <p:spPr>
            <a:xfrm>
              <a:off x="3938992" y="3958890"/>
              <a:ext cx="395364" cy="32332"/>
            </a:xfrm>
            <a:custGeom>
              <a:avLst/>
              <a:gdLst/>
              <a:ahLst/>
              <a:cxnLst/>
              <a:rect l="l" t="t" r="r" b="b"/>
              <a:pathLst>
                <a:path w="395364" h="32332" extrusionOk="0">
                  <a:moveTo>
                    <a:pt x="390374" y="27578"/>
                  </a:moveTo>
                  <a:cubicBezTo>
                    <a:pt x="387521" y="30430"/>
                    <a:pt x="380864" y="32332"/>
                    <a:pt x="376109" y="32332"/>
                  </a:cubicBezTo>
                  <a:lnTo>
                    <a:pt x="17601" y="32332"/>
                  </a:lnTo>
                  <a:cubicBezTo>
                    <a:pt x="-6173" y="29480"/>
                    <a:pt x="-4271" y="1902"/>
                    <a:pt x="13797" y="0"/>
                  </a:cubicBezTo>
                  <a:lnTo>
                    <a:pt x="381815" y="0"/>
                  </a:lnTo>
                  <a:cubicBezTo>
                    <a:pt x="395128" y="1902"/>
                    <a:pt x="399883" y="19019"/>
                    <a:pt x="390374" y="2757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122" name="Google Shape;1122;g34bf7dc1ca9_0_693"/>
            <p:cNvSpPr/>
            <p:nvPr/>
          </p:nvSpPr>
          <p:spPr>
            <a:xfrm>
              <a:off x="3939001" y="3358840"/>
              <a:ext cx="324636" cy="32332"/>
            </a:xfrm>
            <a:custGeom>
              <a:avLst/>
              <a:gdLst/>
              <a:ahLst/>
              <a:cxnLst/>
              <a:rect l="l" t="t" r="r" b="b"/>
              <a:pathLst>
                <a:path w="324636" h="32332" extrusionOk="0">
                  <a:moveTo>
                    <a:pt x="319995" y="4755"/>
                  </a:moveTo>
                  <a:cubicBezTo>
                    <a:pt x="330456" y="16166"/>
                    <a:pt x="321897" y="31381"/>
                    <a:pt x="307633" y="32332"/>
                  </a:cubicBezTo>
                  <a:lnTo>
                    <a:pt x="15691" y="32332"/>
                  </a:lnTo>
                  <a:cubicBezTo>
                    <a:pt x="-5230" y="29480"/>
                    <a:pt x="-5230" y="1902"/>
                    <a:pt x="15691" y="0"/>
                  </a:cubicBezTo>
                  <a:lnTo>
                    <a:pt x="313338" y="0"/>
                  </a:lnTo>
                  <a:cubicBezTo>
                    <a:pt x="315240" y="1902"/>
                    <a:pt x="319044" y="2853"/>
                    <a:pt x="319995" y="4755"/>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123" name="Google Shape;1123;g34bf7dc1ca9_0_693"/>
            <p:cNvSpPr/>
            <p:nvPr/>
          </p:nvSpPr>
          <p:spPr>
            <a:xfrm>
              <a:off x="4262415" y="3579233"/>
              <a:ext cx="330950" cy="330684"/>
            </a:xfrm>
            <a:custGeom>
              <a:avLst/>
              <a:gdLst/>
              <a:ahLst/>
              <a:cxnLst/>
              <a:rect l="l" t="t" r="r" b="b"/>
              <a:pathLst>
                <a:path w="330950" h="330684" extrusionOk="0">
                  <a:moveTo>
                    <a:pt x="157291" y="228"/>
                  </a:moveTo>
                  <a:cubicBezTo>
                    <a:pt x="287571" y="-6429"/>
                    <a:pt x="374108" y="134311"/>
                    <a:pt x="308492" y="248426"/>
                  </a:cubicBezTo>
                  <a:cubicBezTo>
                    <a:pt x="245729" y="358736"/>
                    <a:pt x="83117" y="357785"/>
                    <a:pt x="21305" y="247475"/>
                  </a:cubicBezTo>
                  <a:cubicBezTo>
                    <a:pt x="-38605" y="140017"/>
                    <a:pt x="34618" y="6884"/>
                    <a:pt x="156340" y="228"/>
                  </a:cubicBezTo>
                  <a:close/>
                  <a:moveTo>
                    <a:pt x="71705" y="259837"/>
                  </a:moveTo>
                  <a:cubicBezTo>
                    <a:pt x="132566" y="320698"/>
                    <a:pt x="236220" y="306434"/>
                    <a:pt x="279964" y="233211"/>
                  </a:cubicBezTo>
                  <a:cubicBezTo>
                    <a:pt x="327511" y="152380"/>
                    <a:pt x="279964" y="49677"/>
                    <a:pt x="188672" y="33511"/>
                  </a:cubicBezTo>
                  <a:cubicBezTo>
                    <a:pt x="61245" y="11639"/>
                    <a:pt x="-19586" y="167595"/>
                    <a:pt x="72656" y="259837"/>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27"/>
        <p:cNvGrpSpPr/>
        <p:nvPr/>
      </p:nvGrpSpPr>
      <p:grpSpPr>
        <a:xfrm>
          <a:off x="0" y="0"/>
          <a:ext cx="0" cy="0"/>
          <a:chOff x="0" y="0"/>
          <a:chExt cx="0" cy="0"/>
        </a:xfrm>
      </p:grpSpPr>
      <p:cxnSp>
        <p:nvCxnSpPr>
          <p:cNvPr id="1128" name="Google Shape;1128;g34bf7dc1ca9_0_726"/>
          <p:cNvCxnSpPr/>
          <p:nvPr/>
        </p:nvCxnSpPr>
        <p:spPr>
          <a:xfrm rot="10800000">
            <a:off x="119789" y="570131"/>
            <a:ext cx="5040000" cy="0"/>
          </a:xfrm>
          <a:prstGeom prst="straightConnector1">
            <a:avLst/>
          </a:prstGeom>
          <a:noFill/>
          <a:ln w="12700" cap="flat" cmpd="sng">
            <a:solidFill>
              <a:srgbClr val="FDBD22"/>
            </a:solidFill>
            <a:prstDash val="dot"/>
            <a:miter lim="800000"/>
            <a:headEnd type="none" w="sm" len="sm"/>
            <a:tailEnd type="none" w="sm" len="sm"/>
          </a:ln>
        </p:spPr>
      </p:cxnSp>
      <p:cxnSp>
        <p:nvCxnSpPr>
          <p:cNvPr id="1129" name="Google Shape;1129;g34bf7dc1ca9_0_726"/>
          <p:cNvCxnSpPr/>
          <p:nvPr/>
        </p:nvCxnSpPr>
        <p:spPr>
          <a:xfrm rot="10800000">
            <a:off x="119789" y="3253469"/>
            <a:ext cx="5040000" cy="0"/>
          </a:xfrm>
          <a:prstGeom prst="straightConnector1">
            <a:avLst/>
          </a:prstGeom>
          <a:noFill/>
          <a:ln w="12700" cap="flat" cmpd="sng">
            <a:solidFill>
              <a:srgbClr val="FDBD22"/>
            </a:solidFill>
            <a:prstDash val="dot"/>
            <a:miter lim="800000"/>
            <a:headEnd type="none" w="sm" len="sm"/>
            <a:tailEnd type="none" w="sm" len="sm"/>
          </a:ln>
        </p:spPr>
      </p:cxnSp>
      <p:cxnSp>
        <p:nvCxnSpPr>
          <p:cNvPr id="1130" name="Google Shape;1130;g34bf7dc1ca9_0_726"/>
          <p:cNvCxnSpPr/>
          <p:nvPr/>
        </p:nvCxnSpPr>
        <p:spPr>
          <a:xfrm rot="10800000">
            <a:off x="2668803" y="570177"/>
            <a:ext cx="0" cy="2189100"/>
          </a:xfrm>
          <a:prstGeom prst="straightConnector1">
            <a:avLst/>
          </a:prstGeom>
          <a:noFill/>
          <a:ln w="12700" cap="flat" cmpd="sng">
            <a:solidFill>
              <a:srgbClr val="FDBD22"/>
            </a:solidFill>
            <a:prstDash val="dot"/>
            <a:miter lim="800000"/>
            <a:headEnd type="none" w="sm" len="sm"/>
            <a:tailEnd type="none" w="sm" len="sm"/>
          </a:ln>
        </p:spPr>
      </p:cxnSp>
      <p:sp>
        <p:nvSpPr>
          <p:cNvPr id="1131" name="Google Shape;1131;g34bf7dc1ca9_0_726"/>
          <p:cNvSpPr/>
          <p:nvPr/>
        </p:nvSpPr>
        <p:spPr>
          <a:xfrm>
            <a:off x="4626381" y="3183052"/>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132" name="Google Shape;1132;g34bf7dc1ca9_0_726"/>
          <p:cNvSpPr/>
          <p:nvPr/>
        </p:nvSpPr>
        <p:spPr>
          <a:xfrm>
            <a:off x="2166202" y="500449"/>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133" name="Google Shape;1133;g34bf7dc1ca9_0_726"/>
          <p:cNvSpPr/>
          <p:nvPr/>
        </p:nvSpPr>
        <p:spPr>
          <a:xfrm>
            <a:off x="4674648" y="501175"/>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cxnSp>
        <p:nvCxnSpPr>
          <p:cNvPr id="1134" name="Google Shape;1134;g34bf7dc1ca9_0_726"/>
          <p:cNvCxnSpPr/>
          <p:nvPr/>
        </p:nvCxnSpPr>
        <p:spPr>
          <a:xfrm rot="10800000">
            <a:off x="2670716" y="4688925"/>
            <a:ext cx="2495100" cy="0"/>
          </a:xfrm>
          <a:prstGeom prst="straightConnector1">
            <a:avLst/>
          </a:prstGeom>
          <a:noFill/>
          <a:ln w="12700" cap="flat" cmpd="sng">
            <a:solidFill>
              <a:srgbClr val="FDBD22"/>
            </a:solidFill>
            <a:prstDash val="dot"/>
            <a:miter lim="800000"/>
            <a:headEnd type="none" w="sm" len="sm"/>
            <a:tailEnd type="none" w="sm" len="sm"/>
          </a:ln>
        </p:spPr>
      </p:cxnSp>
      <p:sp>
        <p:nvSpPr>
          <p:cNvPr id="1135" name="Google Shape;1135;g34bf7dc1ca9_0_726"/>
          <p:cNvSpPr txBox="1"/>
          <p:nvPr/>
        </p:nvSpPr>
        <p:spPr>
          <a:xfrm>
            <a:off x="264575" y="4386875"/>
            <a:ext cx="2223600" cy="18162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Background readings </a:t>
            </a:r>
            <a:endParaRPr/>
          </a:p>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on this</a:t>
            </a:r>
            <a:r>
              <a:rPr lang="en-IE" b="1">
                <a:solidFill>
                  <a:srgbClr val="EE4338"/>
                </a:solidFill>
                <a:latin typeface="Calibri"/>
                <a:ea typeface="Calibri"/>
                <a:cs typeface="Calibri"/>
                <a:sym typeface="Calibri"/>
              </a:rPr>
              <a:t> Customer Persona Creator</a:t>
            </a:r>
            <a:endParaRPr b="1">
              <a:solidFill>
                <a:srgbClr val="EE4338"/>
              </a:solidFill>
              <a:latin typeface="Calibri"/>
              <a:ea typeface="Calibri"/>
              <a:cs typeface="Calibri"/>
              <a:sym typeface="Calibri"/>
            </a:endParaRPr>
          </a:p>
          <a:p>
            <a:pPr marL="0" marR="0" lvl="0" indent="0" algn="l" rtl="0">
              <a:lnSpc>
                <a:spcPct val="100000"/>
              </a:lnSpc>
              <a:spcBef>
                <a:spcPts val="0"/>
              </a:spcBef>
              <a:spcAft>
                <a:spcPts val="0"/>
              </a:spcAft>
              <a:buNone/>
            </a:pPr>
            <a:endParaRPr sz="1000" b="1">
              <a:solidFill>
                <a:srgbClr val="EE4338"/>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"Buyer Personas" by Adele Revella</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"Building a StoryBrand" by Donald Miller</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"The Lean Startup" by Eric Ries</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HubSpot’s guide on customer segmentation</a:t>
            </a:r>
            <a:endParaRPr sz="1000">
              <a:solidFill>
                <a:srgbClr val="595959"/>
              </a:solidFill>
              <a:latin typeface="Calibri"/>
              <a:ea typeface="Calibri"/>
              <a:cs typeface="Calibri"/>
              <a:sym typeface="Calibri"/>
            </a:endParaRPr>
          </a:p>
        </p:txBody>
      </p:sp>
      <p:sp>
        <p:nvSpPr>
          <p:cNvPr id="1136" name="Google Shape;1136;g34bf7dc1ca9_0_726"/>
          <p:cNvSpPr txBox="1"/>
          <p:nvPr/>
        </p:nvSpPr>
        <p:spPr>
          <a:xfrm>
            <a:off x="2715475" y="4404825"/>
            <a:ext cx="2554200" cy="1723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Step-By-Step:</a:t>
            </a:r>
            <a:endParaRPr/>
          </a:p>
          <a:p>
            <a:pPr marL="171450" marR="0" lvl="0" indent="-120650" algn="l" rtl="0">
              <a:lnSpc>
                <a:spcPct val="150000"/>
              </a:lnSpc>
              <a:spcBef>
                <a:spcPts val="0"/>
              </a:spcBef>
              <a:spcAft>
                <a:spcPts val="0"/>
              </a:spcAft>
              <a:buClr>
                <a:srgbClr val="FDBD22"/>
              </a:buClr>
              <a:buSzPts val="800"/>
              <a:buFont typeface="Noto Sans Symbols"/>
              <a:buNone/>
            </a:pPr>
            <a:endParaRPr sz="800" b="1">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Define demographics (age, gender, location).</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Outline psychographics (interests, values, pain points).</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Map out where they spend time online and offline.</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Develop messaging tailored to each persona.</a:t>
            </a:r>
            <a:endParaRPr sz="1000">
              <a:solidFill>
                <a:srgbClr val="595959"/>
              </a:solidFill>
              <a:latin typeface="Calibri"/>
              <a:ea typeface="Calibri"/>
              <a:cs typeface="Calibri"/>
              <a:sym typeface="Calibri"/>
            </a:endParaRPr>
          </a:p>
        </p:txBody>
      </p:sp>
      <p:cxnSp>
        <p:nvCxnSpPr>
          <p:cNvPr id="1137" name="Google Shape;1137;g34bf7dc1ca9_0_726"/>
          <p:cNvCxnSpPr/>
          <p:nvPr/>
        </p:nvCxnSpPr>
        <p:spPr>
          <a:xfrm rot="10800000">
            <a:off x="119832" y="5091220"/>
            <a:ext cx="2513100" cy="0"/>
          </a:xfrm>
          <a:prstGeom prst="straightConnector1">
            <a:avLst/>
          </a:prstGeom>
          <a:noFill/>
          <a:ln w="12700" cap="flat" cmpd="sng">
            <a:solidFill>
              <a:srgbClr val="FDBD22"/>
            </a:solidFill>
            <a:prstDash val="dot"/>
            <a:miter lim="800000"/>
            <a:headEnd type="none" w="sm" len="sm"/>
            <a:tailEnd type="none" w="sm" len="sm"/>
          </a:ln>
        </p:spPr>
      </p:cxnSp>
      <p:sp>
        <p:nvSpPr>
          <p:cNvPr id="1138" name="Google Shape;1138;g34bf7dc1ca9_0_726"/>
          <p:cNvSpPr txBox="1"/>
          <p:nvPr/>
        </p:nvSpPr>
        <p:spPr>
          <a:xfrm>
            <a:off x="292767" y="290360"/>
            <a:ext cx="2115300" cy="2031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Facilitator’s Guidelines</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Overview of customer persona development.</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Define demographic and psychographic details.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Research customer behavior using real data.</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Craft effective messaging strategies.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Provide feedback on personas and marketing approaches.</a:t>
            </a:r>
            <a:endParaRPr sz="1000">
              <a:solidFill>
                <a:srgbClr val="595959"/>
              </a:solidFill>
              <a:latin typeface="Calibri"/>
              <a:ea typeface="Calibri"/>
              <a:cs typeface="Calibri"/>
              <a:sym typeface="Calibri"/>
            </a:endParaRPr>
          </a:p>
        </p:txBody>
      </p:sp>
      <p:sp>
        <p:nvSpPr>
          <p:cNvPr id="1139" name="Google Shape;1139;g34bf7dc1ca9_0_726"/>
          <p:cNvSpPr txBox="1"/>
          <p:nvPr/>
        </p:nvSpPr>
        <p:spPr>
          <a:xfrm>
            <a:off x="2715525" y="290350"/>
            <a:ext cx="2319300" cy="2185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Participant Instructions</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Define demographics (age, gender, location).</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Outline psychographics (interests, values, pain points).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Identify where they engage online and offline.</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Develop messaging tailored to each persona.</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Document key takeaways and refine based on research.</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Share insights and lessons with peers.</a:t>
            </a:r>
            <a:endParaRPr sz="1000">
              <a:solidFill>
                <a:srgbClr val="595959"/>
              </a:solidFill>
              <a:latin typeface="Calibri"/>
              <a:ea typeface="Calibri"/>
              <a:cs typeface="Calibri"/>
              <a:sym typeface="Calibri"/>
            </a:endParaRPr>
          </a:p>
        </p:txBody>
      </p:sp>
      <p:sp>
        <p:nvSpPr>
          <p:cNvPr id="1140" name="Google Shape;1140;g34bf7dc1ca9_0_726"/>
          <p:cNvSpPr txBox="1"/>
          <p:nvPr/>
        </p:nvSpPr>
        <p:spPr>
          <a:xfrm>
            <a:off x="292767" y="2973735"/>
            <a:ext cx="4323300" cy="12621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Debrief and Assessment </a:t>
            </a:r>
            <a:endParaRPr/>
          </a:p>
          <a:p>
            <a:pPr marL="0" marR="0" lvl="0" indent="0" algn="l" rtl="0">
              <a:lnSpc>
                <a:spcPct val="150000"/>
              </a:lnSpc>
              <a:spcBef>
                <a:spcPts val="0"/>
              </a:spcBef>
              <a:spcAft>
                <a:spcPts val="0"/>
              </a:spcAft>
              <a:buNone/>
            </a:pPr>
            <a:endParaRPr sz="800" b="1">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challenges did you face in defining your customer personas?</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How did researching customer behaviour improve your understanding?</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insights did you gain about your ideal customers?</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How confident do you feel in targeting your customers effectively?</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are your next steps in refining your customer personas?</a:t>
            </a:r>
            <a:endParaRPr sz="1000">
              <a:solidFill>
                <a:srgbClr val="595959"/>
              </a:solidFill>
              <a:latin typeface="Calibri"/>
              <a:ea typeface="Calibri"/>
              <a:cs typeface="Calibri"/>
              <a:sym typeface="Calibri"/>
            </a:endParaRPr>
          </a:p>
        </p:txBody>
      </p:sp>
      <p:grpSp>
        <p:nvGrpSpPr>
          <p:cNvPr id="1141" name="Google Shape;1141;g34bf7dc1ca9_0_726"/>
          <p:cNvGrpSpPr/>
          <p:nvPr/>
        </p:nvGrpSpPr>
        <p:grpSpPr>
          <a:xfrm>
            <a:off x="215187" y="6348341"/>
            <a:ext cx="2086252" cy="579345"/>
            <a:chOff x="5217280" y="8968725"/>
            <a:chExt cx="2214000" cy="614820"/>
          </a:xfrm>
        </p:grpSpPr>
        <p:sp>
          <p:nvSpPr>
            <p:cNvPr id="1142" name="Google Shape;1142;g34bf7dc1ca9_0_726"/>
            <p:cNvSpPr txBox="1"/>
            <p:nvPr/>
          </p:nvSpPr>
          <p:spPr>
            <a:xfrm>
              <a:off x="5217280" y="9289545"/>
              <a:ext cx="2214000" cy="2940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IE" sz="300" b="0" i="0" u="none" strike="noStrike">
                  <a:solidFill>
                    <a:srgbClr val="7F7F7F"/>
                  </a:solidFill>
                  <a:latin typeface="Calibri"/>
                  <a:ea typeface="Calibri"/>
                  <a:cs typeface="Calibri"/>
                  <a:sym typeface="Calibri"/>
                </a:rPr>
                <a:t>This project has been funded with support from the European Commission. The author is solely responsible for this publication (communication) and the Commission accepts no responsibility for any use may be made of the information contained therein. In compliance of the new GDPR framework, please note that the Partnership will only process your personal data in the sole interest and purpose of the project and without any prejudice to your rights.</a:t>
              </a:r>
              <a:endParaRPr sz="300">
                <a:solidFill>
                  <a:srgbClr val="7F7F7F"/>
                </a:solidFill>
                <a:latin typeface="Calibri"/>
                <a:ea typeface="Calibri"/>
                <a:cs typeface="Calibri"/>
                <a:sym typeface="Calibri"/>
              </a:endParaRPr>
            </a:p>
          </p:txBody>
        </p:sp>
        <p:pic>
          <p:nvPicPr>
            <p:cNvPr id="1143" name="Google Shape;1143;g34bf7dc1ca9_0_726"/>
            <p:cNvPicPr preferRelativeResize="0"/>
            <p:nvPr/>
          </p:nvPicPr>
          <p:blipFill rotWithShape="1">
            <a:blip r:embed="rId3">
              <a:alphaModFix/>
            </a:blip>
            <a:srcRect/>
            <a:stretch/>
          </p:blipFill>
          <p:spPr>
            <a:xfrm>
              <a:off x="5300540" y="8968725"/>
              <a:ext cx="1287508" cy="286691"/>
            </a:xfrm>
            <a:prstGeom prst="rect">
              <a:avLst/>
            </a:prstGeom>
            <a:noFill/>
            <a:ln>
              <a:noFill/>
            </a:ln>
          </p:spPr>
        </p:pic>
      </p:grpSp>
      <p:cxnSp>
        <p:nvCxnSpPr>
          <p:cNvPr id="1144" name="Google Shape;1144;g34bf7dc1ca9_0_726"/>
          <p:cNvCxnSpPr/>
          <p:nvPr/>
        </p:nvCxnSpPr>
        <p:spPr>
          <a:xfrm rot="10800000">
            <a:off x="2657767" y="4386988"/>
            <a:ext cx="0" cy="2019900"/>
          </a:xfrm>
          <a:prstGeom prst="straightConnector1">
            <a:avLst/>
          </a:prstGeom>
          <a:noFill/>
          <a:ln w="12700" cap="flat" cmpd="sng">
            <a:solidFill>
              <a:srgbClr val="FDBD22"/>
            </a:solidFill>
            <a:prstDash val="dot"/>
            <a:miter lim="800000"/>
            <a:headEnd type="none" w="sm" len="sm"/>
            <a:tailEnd type="none" w="sm" len="sm"/>
          </a:ln>
        </p:spPr>
      </p:cxnSp>
      <p:cxnSp>
        <p:nvCxnSpPr>
          <p:cNvPr id="1145" name="Google Shape;1145;g34bf7dc1ca9_0_726"/>
          <p:cNvCxnSpPr/>
          <p:nvPr/>
        </p:nvCxnSpPr>
        <p:spPr>
          <a:xfrm rot="10800000">
            <a:off x="119789" y="4386873"/>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1146" name="Google Shape;1146;g34bf7dc1ca9_0_726"/>
          <p:cNvSpPr/>
          <p:nvPr/>
        </p:nvSpPr>
        <p:spPr>
          <a:xfrm>
            <a:off x="2168526" y="5014623"/>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147" name="Google Shape;1147;g34bf7dc1ca9_0_726"/>
          <p:cNvSpPr/>
          <p:nvPr/>
        </p:nvSpPr>
        <p:spPr>
          <a:xfrm>
            <a:off x="4681421" y="4601711"/>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cxnSp>
        <p:nvCxnSpPr>
          <p:cNvPr id="1148" name="Google Shape;1148;g34bf7dc1ca9_0_726"/>
          <p:cNvCxnSpPr/>
          <p:nvPr/>
        </p:nvCxnSpPr>
        <p:spPr>
          <a:xfrm rot="10800000">
            <a:off x="119789" y="2928719"/>
            <a:ext cx="5040000" cy="0"/>
          </a:xfrm>
          <a:prstGeom prst="straightConnector1">
            <a:avLst/>
          </a:prstGeom>
          <a:noFill/>
          <a:ln w="12700" cap="flat" cmpd="sng">
            <a:solidFill>
              <a:srgbClr val="FDBD22"/>
            </a:solidFill>
            <a:prstDash val="dot"/>
            <a:miter lim="800000"/>
            <a:headEnd type="none" w="sm" len="sm"/>
            <a:tailEnd type="none" w="sm" len="sm"/>
          </a:ln>
        </p:spPr>
      </p:cxnSp>
      <p:grpSp>
        <p:nvGrpSpPr>
          <p:cNvPr id="1149" name="Google Shape;1149;g34bf7dc1ca9_0_726"/>
          <p:cNvGrpSpPr/>
          <p:nvPr/>
        </p:nvGrpSpPr>
        <p:grpSpPr>
          <a:xfrm>
            <a:off x="4640548" y="3022007"/>
            <a:ext cx="361496" cy="361023"/>
            <a:chOff x="5737725" y="2862443"/>
            <a:chExt cx="1034323" cy="1032971"/>
          </a:xfrm>
        </p:grpSpPr>
        <p:sp>
          <p:nvSpPr>
            <p:cNvPr id="1150" name="Google Shape;1150;g34bf7dc1ca9_0_726"/>
            <p:cNvSpPr/>
            <p:nvPr/>
          </p:nvSpPr>
          <p:spPr>
            <a:xfrm>
              <a:off x="5737725" y="3034440"/>
              <a:ext cx="1034323" cy="860974"/>
            </a:xfrm>
            <a:custGeom>
              <a:avLst/>
              <a:gdLst/>
              <a:ahLst/>
              <a:cxnLst/>
              <a:rect l="l" t="t" r="r" b="b"/>
              <a:pathLst>
                <a:path w="1034323" h="860974" extrusionOk="0">
                  <a:moveTo>
                    <a:pt x="0" y="121848"/>
                  </a:moveTo>
                  <a:cubicBezTo>
                    <a:pt x="9510" y="21047"/>
                    <a:pt x="128378" y="-33157"/>
                    <a:pt x="213013" y="21998"/>
                  </a:cubicBezTo>
                  <a:cubicBezTo>
                    <a:pt x="297648" y="77153"/>
                    <a:pt x="294795" y="188414"/>
                    <a:pt x="221572" y="245472"/>
                  </a:cubicBezTo>
                  <a:cubicBezTo>
                    <a:pt x="243444" y="256883"/>
                    <a:pt x="261512" y="273049"/>
                    <a:pt x="270070" y="297774"/>
                  </a:cubicBezTo>
                  <a:cubicBezTo>
                    <a:pt x="278629" y="322498"/>
                    <a:pt x="275776" y="320597"/>
                    <a:pt x="275776" y="326302"/>
                  </a:cubicBezTo>
                  <a:lnTo>
                    <a:pt x="275776" y="395722"/>
                  </a:lnTo>
                  <a:lnTo>
                    <a:pt x="417468" y="395722"/>
                  </a:lnTo>
                  <a:cubicBezTo>
                    <a:pt x="419370" y="395722"/>
                    <a:pt x="428879" y="404280"/>
                    <a:pt x="428879" y="407133"/>
                  </a:cubicBezTo>
                  <a:lnTo>
                    <a:pt x="428879" y="498424"/>
                  </a:lnTo>
                  <a:lnTo>
                    <a:pt x="473574" y="498424"/>
                  </a:lnTo>
                  <a:lnTo>
                    <a:pt x="571522" y="351978"/>
                  </a:lnTo>
                  <a:cubicBezTo>
                    <a:pt x="576277" y="354831"/>
                    <a:pt x="599099" y="367193"/>
                    <a:pt x="598148" y="371948"/>
                  </a:cubicBezTo>
                  <a:lnTo>
                    <a:pt x="514465" y="498424"/>
                  </a:lnTo>
                  <a:lnTo>
                    <a:pt x="808309" y="498424"/>
                  </a:lnTo>
                  <a:lnTo>
                    <a:pt x="808309" y="377654"/>
                  </a:lnTo>
                  <a:lnTo>
                    <a:pt x="666617" y="377654"/>
                  </a:lnTo>
                  <a:lnTo>
                    <a:pt x="503053" y="215992"/>
                  </a:lnTo>
                  <a:lnTo>
                    <a:pt x="503053" y="198875"/>
                  </a:lnTo>
                  <a:cubicBezTo>
                    <a:pt x="502102" y="198875"/>
                    <a:pt x="571522" y="127553"/>
                    <a:pt x="571522" y="127553"/>
                  </a:cubicBezTo>
                  <a:cubicBezTo>
                    <a:pt x="581031" y="119946"/>
                    <a:pt x="586737" y="118044"/>
                    <a:pt x="598148" y="125652"/>
                  </a:cubicBezTo>
                  <a:lnTo>
                    <a:pt x="713213" y="241668"/>
                  </a:lnTo>
                  <a:lnTo>
                    <a:pt x="802603" y="241668"/>
                  </a:lnTo>
                  <a:cubicBezTo>
                    <a:pt x="698949" y="141818"/>
                    <a:pt x="788339" y="-30304"/>
                    <a:pt x="930981" y="5832"/>
                  </a:cubicBezTo>
                  <a:cubicBezTo>
                    <a:pt x="1039390" y="33409"/>
                    <a:pt x="1067918" y="181758"/>
                    <a:pt x="977578" y="246422"/>
                  </a:cubicBezTo>
                  <a:cubicBezTo>
                    <a:pt x="1007057" y="260687"/>
                    <a:pt x="1027027" y="283510"/>
                    <a:pt x="1031782" y="316793"/>
                  </a:cubicBezTo>
                  <a:cubicBezTo>
                    <a:pt x="1027027" y="399525"/>
                    <a:pt x="1039390" y="491768"/>
                    <a:pt x="1031782" y="573550"/>
                  </a:cubicBezTo>
                  <a:cubicBezTo>
                    <a:pt x="1027978" y="616343"/>
                    <a:pt x="992793" y="651528"/>
                    <a:pt x="949049" y="651528"/>
                  </a:cubicBezTo>
                  <a:lnTo>
                    <a:pt x="946196" y="654381"/>
                  </a:lnTo>
                  <a:lnTo>
                    <a:pt x="946196" y="858835"/>
                  </a:lnTo>
                  <a:lnTo>
                    <a:pt x="911962" y="858835"/>
                  </a:lnTo>
                  <a:lnTo>
                    <a:pt x="911962" y="653430"/>
                  </a:lnTo>
                  <a:lnTo>
                    <a:pt x="793093" y="653430"/>
                  </a:lnTo>
                  <a:lnTo>
                    <a:pt x="793093" y="841718"/>
                  </a:lnTo>
                  <a:cubicBezTo>
                    <a:pt x="793093" y="849326"/>
                    <a:pt x="784535" y="857884"/>
                    <a:pt x="775976" y="858835"/>
                  </a:cubicBezTo>
                  <a:cubicBezTo>
                    <a:pt x="750300" y="861688"/>
                    <a:pt x="680881" y="861688"/>
                    <a:pt x="655205" y="858835"/>
                  </a:cubicBezTo>
                  <a:cubicBezTo>
                    <a:pt x="629530" y="855982"/>
                    <a:pt x="641892" y="855031"/>
                    <a:pt x="639039" y="848375"/>
                  </a:cubicBezTo>
                  <a:lnTo>
                    <a:pt x="639039" y="575451"/>
                  </a:lnTo>
                  <a:cubicBezTo>
                    <a:pt x="639039" y="559285"/>
                    <a:pt x="646647" y="545972"/>
                    <a:pt x="654254" y="532659"/>
                  </a:cubicBezTo>
                  <a:lnTo>
                    <a:pt x="535385" y="532659"/>
                  </a:lnTo>
                  <a:lnTo>
                    <a:pt x="535385" y="824601"/>
                  </a:lnTo>
                  <a:lnTo>
                    <a:pt x="603854" y="824601"/>
                  </a:lnTo>
                  <a:lnTo>
                    <a:pt x="603854" y="858835"/>
                  </a:lnTo>
                  <a:lnTo>
                    <a:pt x="430781" y="858835"/>
                  </a:lnTo>
                  <a:lnTo>
                    <a:pt x="430781" y="824601"/>
                  </a:lnTo>
                  <a:lnTo>
                    <a:pt x="499249" y="824601"/>
                  </a:lnTo>
                  <a:lnTo>
                    <a:pt x="499249" y="532659"/>
                  </a:lnTo>
                  <a:lnTo>
                    <a:pt x="380381" y="532659"/>
                  </a:lnTo>
                  <a:cubicBezTo>
                    <a:pt x="388939" y="545972"/>
                    <a:pt x="394645" y="560236"/>
                    <a:pt x="396547" y="575451"/>
                  </a:cubicBezTo>
                  <a:lnTo>
                    <a:pt x="396547" y="848375"/>
                  </a:lnTo>
                  <a:cubicBezTo>
                    <a:pt x="392743" y="855031"/>
                    <a:pt x="386086" y="857884"/>
                    <a:pt x="379429" y="858835"/>
                  </a:cubicBezTo>
                  <a:cubicBezTo>
                    <a:pt x="353754" y="861688"/>
                    <a:pt x="284334" y="861688"/>
                    <a:pt x="258659" y="858835"/>
                  </a:cubicBezTo>
                  <a:cubicBezTo>
                    <a:pt x="232983" y="855982"/>
                    <a:pt x="241542" y="849326"/>
                    <a:pt x="241542" y="841718"/>
                  </a:cubicBezTo>
                  <a:lnTo>
                    <a:pt x="241542" y="653430"/>
                  </a:lnTo>
                  <a:lnTo>
                    <a:pt x="122673" y="653430"/>
                  </a:lnTo>
                  <a:lnTo>
                    <a:pt x="122673" y="858835"/>
                  </a:lnTo>
                  <a:lnTo>
                    <a:pt x="88438" y="858835"/>
                  </a:lnTo>
                  <a:lnTo>
                    <a:pt x="88438" y="654381"/>
                  </a:lnTo>
                  <a:cubicBezTo>
                    <a:pt x="83684" y="648675"/>
                    <a:pt x="76076" y="652479"/>
                    <a:pt x="69419" y="650577"/>
                  </a:cubicBezTo>
                  <a:cubicBezTo>
                    <a:pt x="35185" y="643920"/>
                    <a:pt x="5706" y="611588"/>
                    <a:pt x="1902" y="576402"/>
                  </a:cubicBezTo>
                  <a:lnTo>
                    <a:pt x="1902" y="312989"/>
                  </a:lnTo>
                  <a:cubicBezTo>
                    <a:pt x="7607" y="291117"/>
                    <a:pt x="16166" y="273049"/>
                    <a:pt x="35185" y="258785"/>
                  </a:cubicBezTo>
                  <a:cubicBezTo>
                    <a:pt x="54204" y="244521"/>
                    <a:pt x="50400" y="251177"/>
                    <a:pt x="56106" y="244521"/>
                  </a:cubicBezTo>
                  <a:cubicBezTo>
                    <a:pt x="25676" y="225502"/>
                    <a:pt x="9510" y="188414"/>
                    <a:pt x="1902" y="154180"/>
                  </a:cubicBezTo>
                  <a:cubicBezTo>
                    <a:pt x="1902" y="143720"/>
                    <a:pt x="951" y="132308"/>
                    <a:pt x="1902" y="121848"/>
                  </a:cubicBezTo>
                  <a:close/>
                  <a:moveTo>
                    <a:pt x="210160" y="63840"/>
                  </a:moveTo>
                  <a:cubicBezTo>
                    <a:pt x="116967" y="-30304"/>
                    <a:pt x="-30431" y="109485"/>
                    <a:pt x="61812" y="207434"/>
                  </a:cubicBezTo>
                  <a:cubicBezTo>
                    <a:pt x="157858" y="308234"/>
                    <a:pt x="305255" y="160837"/>
                    <a:pt x="210160" y="63840"/>
                  </a:cubicBezTo>
                  <a:close/>
                  <a:moveTo>
                    <a:pt x="818769" y="63840"/>
                  </a:moveTo>
                  <a:cubicBezTo>
                    <a:pt x="723674" y="160837"/>
                    <a:pt x="871071" y="308234"/>
                    <a:pt x="967118" y="207434"/>
                  </a:cubicBezTo>
                  <a:cubicBezTo>
                    <a:pt x="1059360" y="110436"/>
                    <a:pt x="911962" y="-30304"/>
                    <a:pt x="818769" y="63840"/>
                  </a:cubicBezTo>
                  <a:close/>
                  <a:moveTo>
                    <a:pt x="669470" y="573550"/>
                  </a:moveTo>
                  <a:lnTo>
                    <a:pt x="669470" y="823650"/>
                  </a:lnTo>
                  <a:lnTo>
                    <a:pt x="754104" y="823650"/>
                  </a:lnTo>
                  <a:lnTo>
                    <a:pt x="754104" y="635362"/>
                  </a:lnTo>
                  <a:cubicBezTo>
                    <a:pt x="754104" y="630607"/>
                    <a:pt x="760761" y="619195"/>
                    <a:pt x="767418" y="618244"/>
                  </a:cubicBezTo>
                  <a:cubicBezTo>
                    <a:pt x="823524" y="614441"/>
                    <a:pt x="884385" y="622999"/>
                    <a:pt x="940491" y="618244"/>
                  </a:cubicBezTo>
                  <a:cubicBezTo>
                    <a:pt x="996597" y="613490"/>
                    <a:pt x="992793" y="599225"/>
                    <a:pt x="995646" y="566893"/>
                  </a:cubicBezTo>
                  <a:cubicBezTo>
                    <a:pt x="1002303" y="488915"/>
                    <a:pt x="990891" y="402379"/>
                    <a:pt x="995646" y="323449"/>
                  </a:cubicBezTo>
                  <a:cubicBezTo>
                    <a:pt x="993744" y="297774"/>
                    <a:pt x="975676" y="278755"/>
                    <a:pt x="950000" y="274000"/>
                  </a:cubicBezTo>
                  <a:lnTo>
                    <a:pt x="700851" y="274000"/>
                  </a:lnTo>
                  <a:cubicBezTo>
                    <a:pt x="700851" y="274000"/>
                    <a:pt x="689440" y="267343"/>
                    <a:pt x="689440" y="267343"/>
                  </a:cubicBezTo>
                  <a:lnTo>
                    <a:pt x="585786" y="163690"/>
                  </a:lnTo>
                  <a:cubicBezTo>
                    <a:pt x="583884" y="161788"/>
                    <a:pt x="582933" y="161788"/>
                    <a:pt x="581031" y="162739"/>
                  </a:cubicBezTo>
                  <a:cubicBezTo>
                    <a:pt x="570571" y="168444"/>
                    <a:pt x="550601" y="196973"/>
                    <a:pt x="539189" y="205531"/>
                  </a:cubicBezTo>
                  <a:lnTo>
                    <a:pt x="676126" y="342468"/>
                  </a:lnTo>
                  <a:lnTo>
                    <a:pt x="823524" y="342468"/>
                  </a:lnTo>
                  <a:cubicBezTo>
                    <a:pt x="832082" y="344370"/>
                    <a:pt x="838739" y="348174"/>
                    <a:pt x="840641" y="356733"/>
                  </a:cubicBezTo>
                  <a:cubicBezTo>
                    <a:pt x="837788" y="407133"/>
                    <a:pt x="845396" y="464190"/>
                    <a:pt x="840641" y="513640"/>
                  </a:cubicBezTo>
                  <a:cubicBezTo>
                    <a:pt x="835886" y="563089"/>
                    <a:pt x="833984" y="531708"/>
                    <a:pt x="821622" y="532659"/>
                  </a:cubicBezTo>
                  <a:cubicBezTo>
                    <a:pt x="777878" y="537413"/>
                    <a:pt x="678979" y="511738"/>
                    <a:pt x="669470" y="573550"/>
                  </a:cubicBezTo>
                  <a:close/>
                  <a:moveTo>
                    <a:pt x="275776" y="635362"/>
                  </a:moveTo>
                  <a:lnTo>
                    <a:pt x="275776" y="823650"/>
                  </a:lnTo>
                  <a:lnTo>
                    <a:pt x="360410" y="823650"/>
                  </a:lnTo>
                  <a:lnTo>
                    <a:pt x="360410" y="573550"/>
                  </a:lnTo>
                  <a:cubicBezTo>
                    <a:pt x="360410" y="573550"/>
                    <a:pt x="355656" y="561187"/>
                    <a:pt x="354705" y="559285"/>
                  </a:cubicBezTo>
                  <a:cubicBezTo>
                    <a:pt x="348048" y="546923"/>
                    <a:pt x="332833" y="535512"/>
                    <a:pt x="318569" y="532659"/>
                  </a:cubicBezTo>
                  <a:cubicBezTo>
                    <a:pt x="270070" y="525051"/>
                    <a:pt x="206357" y="537413"/>
                    <a:pt x="155956" y="532659"/>
                  </a:cubicBezTo>
                  <a:cubicBezTo>
                    <a:pt x="105556" y="527904"/>
                    <a:pt x="136937" y="526002"/>
                    <a:pt x="136937" y="515542"/>
                  </a:cubicBezTo>
                  <a:lnTo>
                    <a:pt x="136937" y="361487"/>
                  </a:lnTo>
                  <a:lnTo>
                    <a:pt x="171171" y="361487"/>
                  </a:lnTo>
                  <a:lnTo>
                    <a:pt x="171171" y="498424"/>
                  </a:lnTo>
                  <a:lnTo>
                    <a:pt x="394645" y="498424"/>
                  </a:lnTo>
                  <a:lnTo>
                    <a:pt x="394645" y="429956"/>
                  </a:lnTo>
                  <a:lnTo>
                    <a:pt x="256757" y="429956"/>
                  </a:lnTo>
                  <a:cubicBezTo>
                    <a:pt x="248198" y="429956"/>
                    <a:pt x="242493" y="421398"/>
                    <a:pt x="240591" y="413790"/>
                  </a:cubicBezTo>
                  <a:cubicBezTo>
                    <a:pt x="231081" y="369095"/>
                    <a:pt x="263414" y="281608"/>
                    <a:pt x="192092" y="274951"/>
                  </a:cubicBezTo>
                  <a:cubicBezTo>
                    <a:pt x="120771" y="268294"/>
                    <a:pt x="105556" y="272098"/>
                    <a:pt x="79880" y="274951"/>
                  </a:cubicBezTo>
                  <a:cubicBezTo>
                    <a:pt x="54204" y="277804"/>
                    <a:pt x="37087" y="298725"/>
                    <a:pt x="34234" y="322498"/>
                  </a:cubicBezTo>
                  <a:cubicBezTo>
                    <a:pt x="26627" y="400476"/>
                    <a:pt x="39940" y="490817"/>
                    <a:pt x="34234" y="569746"/>
                  </a:cubicBezTo>
                  <a:cubicBezTo>
                    <a:pt x="38038" y="602078"/>
                    <a:pt x="59910" y="616343"/>
                    <a:pt x="91291" y="619195"/>
                  </a:cubicBezTo>
                  <a:cubicBezTo>
                    <a:pt x="146446" y="622999"/>
                    <a:pt x="206357" y="616343"/>
                    <a:pt x="262463" y="619195"/>
                  </a:cubicBezTo>
                  <a:cubicBezTo>
                    <a:pt x="269119" y="620146"/>
                    <a:pt x="274825" y="630607"/>
                    <a:pt x="275776" y="636312"/>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151" name="Google Shape;1151;g34bf7dc1ca9_0_726"/>
            <p:cNvSpPr/>
            <p:nvPr/>
          </p:nvSpPr>
          <p:spPr>
            <a:xfrm>
              <a:off x="6027918" y="2862443"/>
              <a:ext cx="449884" cy="361328"/>
            </a:xfrm>
            <a:custGeom>
              <a:avLst/>
              <a:gdLst/>
              <a:ahLst/>
              <a:cxnLst/>
              <a:rect l="l" t="t" r="r" b="b"/>
              <a:pathLst>
                <a:path w="449884" h="361328" extrusionOk="0">
                  <a:moveTo>
                    <a:pt x="405903" y="0"/>
                  </a:moveTo>
                  <a:cubicBezTo>
                    <a:pt x="426824" y="6657"/>
                    <a:pt x="444892" y="22823"/>
                    <a:pt x="447745" y="45646"/>
                  </a:cubicBezTo>
                  <a:cubicBezTo>
                    <a:pt x="450598" y="68468"/>
                    <a:pt x="450598" y="160711"/>
                    <a:pt x="447745" y="192092"/>
                  </a:cubicBezTo>
                  <a:cubicBezTo>
                    <a:pt x="444892" y="223474"/>
                    <a:pt x="428726" y="235836"/>
                    <a:pt x="404952" y="239640"/>
                  </a:cubicBezTo>
                  <a:lnTo>
                    <a:pt x="216664" y="239640"/>
                  </a:lnTo>
                  <a:cubicBezTo>
                    <a:pt x="216664" y="239640"/>
                    <a:pt x="98746" y="357558"/>
                    <a:pt x="98746" y="357558"/>
                  </a:cubicBezTo>
                  <a:cubicBezTo>
                    <a:pt x="91138" y="367067"/>
                    <a:pt x="70217" y="356607"/>
                    <a:pt x="70217" y="348048"/>
                  </a:cubicBezTo>
                  <a:lnTo>
                    <a:pt x="70217" y="240591"/>
                  </a:lnTo>
                  <a:lnTo>
                    <a:pt x="40738" y="240591"/>
                  </a:lnTo>
                  <a:cubicBezTo>
                    <a:pt x="25523" y="240591"/>
                    <a:pt x="1749" y="212062"/>
                    <a:pt x="1749" y="196847"/>
                  </a:cubicBezTo>
                  <a:cubicBezTo>
                    <a:pt x="3651" y="150250"/>
                    <a:pt x="-3006" y="96997"/>
                    <a:pt x="1749" y="50400"/>
                  </a:cubicBezTo>
                  <a:cubicBezTo>
                    <a:pt x="3651" y="24725"/>
                    <a:pt x="20768" y="8559"/>
                    <a:pt x="43591" y="951"/>
                  </a:cubicBezTo>
                  <a:lnTo>
                    <a:pt x="405903" y="951"/>
                  </a:lnTo>
                  <a:close/>
                  <a:moveTo>
                    <a:pt x="103501" y="217768"/>
                  </a:moveTo>
                  <a:lnTo>
                    <a:pt x="103501" y="299550"/>
                  </a:lnTo>
                  <a:cubicBezTo>
                    <a:pt x="107304" y="299550"/>
                    <a:pt x="107304" y="297648"/>
                    <a:pt x="109206" y="296697"/>
                  </a:cubicBezTo>
                  <a:cubicBezTo>
                    <a:pt x="137735" y="274825"/>
                    <a:pt x="165313" y="232983"/>
                    <a:pt x="193841" y="212062"/>
                  </a:cubicBezTo>
                  <a:cubicBezTo>
                    <a:pt x="222370" y="191141"/>
                    <a:pt x="204302" y="205405"/>
                    <a:pt x="212860" y="205405"/>
                  </a:cubicBezTo>
                  <a:cubicBezTo>
                    <a:pt x="271819" y="200651"/>
                    <a:pt x="338386" y="209209"/>
                    <a:pt x="398296" y="205405"/>
                  </a:cubicBezTo>
                  <a:cubicBezTo>
                    <a:pt x="408756" y="203504"/>
                    <a:pt x="412560" y="196847"/>
                    <a:pt x="413511" y="186386"/>
                  </a:cubicBezTo>
                  <a:cubicBezTo>
                    <a:pt x="416364" y="155005"/>
                    <a:pt x="417315" y="83684"/>
                    <a:pt x="413511" y="53253"/>
                  </a:cubicBezTo>
                  <a:cubicBezTo>
                    <a:pt x="409707" y="22823"/>
                    <a:pt x="410658" y="38989"/>
                    <a:pt x="403050" y="36136"/>
                  </a:cubicBezTo>
                  <a:lnTo>
                    <a:pt x="53100" y="34234"/>
                  </a:lnTo>
                  <a:cubicBezTo>
                    <a:pt x="42640" y="36136"/>
                    <a:pt x="37885" y="40891"/>
                    <a:pt x="35983" y="51351"/>
                  </a:cubicBezTo>
                  <a:cubicBezTo>
                    <a:pt x="30278" y="93193"/>
                    <a:pt x="39787" y="148348"/>
                    <a:pt x="35983" y="191141"/>
                  </a:cubicBezTo>
                  <a:cubicBezTo>
                    <a:pt x="40738" y="219670"/>
                    <a:pt x="97795" y="191141"/>
                    <a:pt x="103501" y="21776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152" name="Google Shape;1152;g34bf7dc1ca9_0_726"/>
            <p:cNvSpPr/>
            <p:nvPr/>
          </p:nvSpPr>
          <p:spPr>
            <a:xfrm>
              <a:off x="6097184" y="2999380"/>
              <a:ext cx="310010" cy="34234"/>
            </a:xfrm>
            <a:custGeom>
              <a:avLst/>
              <a:gdLst/>
              <a:ahLst/>
              <a:cxnLst/>
              <a:rect l="l" t="t" r="r" b="b"/>
              <a:pathLst>
                <a:path w="310010" h="34234" extrusionOk="0">
                  <a:moveTo>
                    <a:pt x="0" y="0"/>
                  </a:moveTo>
                  <a:lnTo>
                    <a:pt x="310010" y="0"/>
                  </a:lnTo>
                  <a:lnTo>
                    <a:pt x="310010" y="34234"/>
                  </a:lnTo>
                  <a:lnTo>
                    <a:pt x="0" y="34234"/>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153" name="Google Shape;1153;g34bf7dc1ca9_0_726"/>
            <p:cNvSpPr/>
            <p:nvPr/>
          </p:nvSpPr>
          <p:spPr>
            <a:xfrm>
              <a:off x="6234121" y="2930912"/>
              <a:ext cx="173072" cy="34234"/>
            </a:xfrm>
            <a:custGeom>
              <a:avLst/>
              <a:gdLst/>
              <a:ahLst/>
              <a:cxnLst/>
              <a:rect l="l" t="t" r="r" b="b"/>
              <a:pathLst>
                <a:path w="173072" h="34234" extrusionOk="0">
                  <a:moveTo>
                    <a:pt x="173073" y="0"/>
                  </a:moveTo>
                  <a:lnTo>
                    <a:pt x="173073" y="34234"/>
                  </a:lnTo>
                  <a:lnTo>
                    <a:pt x="0" y="34234"/>
                  </a:lnTo>
                  <a:lnTo>
                    <a:pt x="0" y="2853"/>
                  </a:lnTo>
                  <a:lnTo>
                    <a:pt x="2853" y="0"/>
                  </a:lnTo>
                  <a:lnTo>
                    <a:pt x="173073"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154" name="Google Shape;1154;g34bf7dc1ca9_0_726"/>
            <p:cNvSpPr/>
            <p:nvPr/>
          </p:nvSpPr>
          <p:spPr>
            <a:xfrm>
              <a:off x="6097184" y="2930912"/>
              <a:ext cx="102702" cy="34234"/>
            </a:xfrm>
            <a:custGeom>
              <a:avLst/>
              <a:gdLst/>
              <a:ahLst/>
              <a:cxnLst/>
              <a:rect l="l" t="t" r="r" b="b"/>
              <a:pathLst>
                <a:path w="102702" h="34234" extrusionOk="0">
                  <a:moveTo>
                    <a:pt x="0" y="0"/>
                  </a:moveTo>
                  <a:lnTo>
                    <a:pt x="102703" y="0"/>
                  </a:lnTo>
                  <a:lnTo>
                    <a:pt x="102703" y="34234"/>
                  </a:lnTo>
                  <a:lnTo>
                    <a:pt x="0" y="34234"/>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1155" name="Google Shape;1155;g34bf7dc1ca9_0_726"/>
          <p:cNvGrpSpPr/>
          <p:nvPr/>
        </p:nvGrpSpPr>
        <p:grpSpPr>
          <a:xfrm>
            <a:off x="4674858" y="310688"/>
            <a:ext cx="336405" cy="379614"/>
            <a:chOff x="4643578" y="432838"/>
            <a:chExt cx="1028134" cy="1160188"/>
          </a:xfrm>
        </p:grpSpPr>
        <p:sp>
          <p:nvSpPr>
            <p:cNvPr id="1156" name="Google Shape;1156;g34bf7dc1ca9_0_726"/>
            <p:cNvSpPr/>
            <p:nvPr/>
          </p:nvSpPr>
          <p:spPr>
            <a:xfrm>
              <a:off x="5115334" y="531577"/>
              <a:ext cx="115196" cy="32913"/>
            </a:xfrm>
            <a:custGeom>
              <a:avLst/>
              <a:gdLst/>
              <a:ahLst/>
              <a:cxnLst/>
              <a:rect l="l" t="t" r="r" b="b"/>
              <a:pathLst>
                <a:path w="115196" h="32913" extrusionOk="0">
                  <a:moveTo>
                    <a:pt x="98739" y="0"/>
                  </a:moveTo>
                  <a:lnTo>
                    <a:pt x="16456" y="0"/>
                  </a:lnTo>
                  <a:cubicBezTo>
                    <a:pt x="8228" y="0"/>
                    <a:pt x="0" y="8228"/>
                    <a:pt x="0" y="16457"/>
                  </a:cubicBezTo>
                  <a:cubicBezTo>
                    <a:pt x="0" y="24685"/>
                    <a:pt x="8228" y="32913"/>
                    <a:pt x="16456" y="32913"/>
                  </a:cubicBezTo>
                  <a:lnTo>
                    <a:pt x="98739" y="32913"/>
                  </a:lnTo>
                  <a:cubicBezTo>
                    <a:pt x="106969" y="32913"/>
                    <a:pt x="115197" y="24685"/>
                    <a:pt x="115197" y="16457"/>
                  </a:cubicBezTo>
                  <a:cubicBezTo>
                    <a:pt x="115197" y="8228"/>
                    <a:pt x="106969" y="0"/>
                    <a:pt x="98739" y="0"/>
                  </a:cubicBezTo>
                  <a:lnTo>
                    <a:pt x="98739"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nvGrpSpPr>
            <p:cNvPr id="1157" name="Google Shape;1157;g34bf7dc1ca9_0_726"/>
            <p:cNvGrpSpPr/>
            <p:nvPr/>
          </p:nvGrpSpPr>
          <p:grpSpPr>
            <a:xfrm>
              <a:off x="4643578" y="432838"/>
              <a:ext cx="1028134" cy="1160188"/>
              <a:chOff x="4643578" y="432838"/>
              <a:chExt cx="1028134" cy="1160188"/>
            </a:xfrm>
          </p:grpSpPr>
          <p:sp>
            <p:nvSpPr>
              <p:cNvPr id="1158" name="Google Shape;1158;g34bf7dc1ca9_0_726"/>
              <p:cNvSpPr/>
              <p:nvPr/>
            </p:nvSpPr>
            <p:spPr>
              <a:xfrm>
                <a:off x="5115334" y="611117"/>
                <a:ext cx="115196" cy="32913"/>
              </a:xfrm>
              <a:custGeom>
                <a:avLst/>
                <a:gdLst/>
                <a:ahLst/>
                <a:cxnLst/>
                <a:rect l="l" t="t" r="r" b="b"/>
                <a:pathLst>
                  <a:path w="115196" h="32913" extrusionOk="0">
                    <a:moveTo>
                      <a:pt x="98739" y="0"/>
                    </a:moveTo>
                    <a:lnTo>
                      <a:pt x="16456" y="0"/>
                    </a:lnTo>
                    <a:cubicBezTo>
                      <a:pt x="8228" y="0"/>
                      <a:pt x="0" y="8228"/>
                      <a:pt x="0" y="16457"/>
                    </a:cubicBezTo>
                    <a:cubicBezTo>
                      <a:pt x="0" y="24685"/>
                      <a:pt x="8228" y="32913"/>
                      <a:pt x="16456" y="32913"/>
                    </a:cubicBezTo>
                    <a:lnTo>
                      <a:pt x="98739" y="32913"/>
                    </a:lnTo>
                    <a:cubicBezTo>
                      <a:pt x="106969" y="32913"/>
                      <a:pt x="115197" y="24685"/>
                      <a:pt x="115197" y="16457"/>
                    </a:cubicBezTo>
                    <a:cubicBezTo>
                      <a:pt x="115197" y="8228"/>
                      <a:pt x="106969" y="0"/>
                      <a:pt x="98739" y="0"/>
                    </a:cubicBezTo>
                    <a:lnTo>
                      <a:pt x="98739"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159" name="Google Shape;1159;g34bf7dc1ca9_0_726"/>
              <p:cNvSpPr/>
              <p:nvPr/>
            </p:nvSpPr>
            <p:spPr>
              <a:xfrm>
                <a:off x="4643578" y="432838"/>
                <a:ext cx="1028134" cy="1160188"/>
              </a:xfrm>
              <a:custGeom>
                <a:avLst/>
                <a:gdLst/>
                <a:ahLst/>
                <a:cxnLst/>
                <a:rect l="l" t="t" r="r" b="b"/>
                <a:pathLst>
                  <a:path w="1028134" h="1160188" extrusionOk="0">
                    <a:moveTo>
                      <a:pt x="1017568" y="661006"/>
                    </a:moveTo>
                    <a:cubicBezTo>
                      <a:pt x="973682" y="592437"/>
                      <a:pt x="940769" y="567752"/>
                      <a:pt x="935285" y="515639"/>
                    </a:cubicBezTo>
                    <a:lnTo>
                      <a:pt x="935285" y="515639"/>
                    </a:lnTo>
                    <a:cubicBezTo>
                      <a:pt x="932541" y="488212"/>
                      <a:pt x="907857" y="469012"/>
                      <a:pt x="880429" y="469012"/>
                    </a:cubicBezTo>
                    <a:lnTo>
                      <a:pt x="855744" y="469012"/>
                    </a:lnTo>
                    <a:lnTo>
                      <a:pt x="855744" y="293476"/>
                    </a:lnTo>
                    <a:cubicBezTo>
                      <a:pt x="855744" y="285247"/>
                      <a:pt x="847516" y="277019"/>
                      <a:pt x="839288" y="277019"/>
                    </a:cubicBezTo>
                    <a:cubicBezTo>
                      <a:pt x="831058" y="277019"/>
                      <a:pt x="822830" y="285247"/>
                      <a:pt x="822830" y="293476"/>
                    </a:cubicBezTo>
                    <a:lnTo>
                      <a:pt x="822830" y="469012"/>
                    </a:lnTo>
                    <a:cubicBezTo>
                      <a:pt x="787175" y="469012"/>
                      <a:pt x="479984" y="469012"/>
                      <a:pt x="441587" y="469012"/>
                    </a:cubicBezTo>
                    <a:lnTo>
                      <a:pt x="441587" y="337360"/>
                    </a:lnTo>
                    <a:cubicBezTo>
                      <a:pt x="441587" y="263305"/>
                      <a:pt x="411415" y="216678"/>
                      <a:pt x="405929" y="200222"/>
                    </a:cubicBezTo>
                    <a:lnTo>
                      <a:pt x="405929" y="60341"/>
                    </a:lnTo>
                    <a:cubicBezTo>
                      <a:pt x="405929" y="46627"/>
                      <a:pt x="416901" y="35656"/>
                      <a:pt x="430615" y="35656"/>
                    </a:cubicBezTo>
                    <a:lnTo>
                      <a:pt x="693920" y="35656"/>
                    </a:lnTo>
                    <a:lnTo>
                      <a:pt x="693920" y="106968"/>
                    </a:lnTo>
                    <a:cubicBezTo>
                      <a:pt x="693920" y="139881"/>
                      <a:pt x="721348" y="164566"/>
                      <a:pt x="751519" y="164566"/>
                    </a:cubicBezTo>
                    <a:lnTo>
                      <a:pt x="822830" y="164566"/>
                    </a:lnTo>
                    <a:lnTo>
                      <a:pt x="822830" y="213936"/>
                    </a:lnTo>
                    <a:cubicBezTo>
                      <a:pt x="822830" y="222164"/>
                      <a:pt x="831058" y="230392"/>
                      <a:pt x="839288" y="230392"/>
                    </a:cubicBezTo>
                    <a:cubicBezTo>
                      <a:pt x="847516" y="230392"/>
                      <a:pt x="855744" y="222164"/>
                      <a:pt x="855744" y="213936"/>
                    </a:cubicBezTo>
                    <a:lnTo>
                      <a:pt x="855744" y="159080"/>
                    </a:lnTo>
                    <a:cubicBezTo>
                      <a:pt x="855744" y="148109"/>
                      <a:pt x="850258" y="137138"/>
                      <a:pt x="842030" y="128910"/>
                    </a:cubicBezTo>
                    <a:lnTo>
                      <a:pt x="726833" y="13714"/>
                    </a:lnTo>
                    <a:cubicBezTo>
                      <a:pt x="718605" y="5486"/>
                      <a:pt x="707634" y="0"/>
                      <a:pt x="696664" y="0"/>
                    </a:cubicBezTo>
                    <a:lnTo>
                      <a:pt x="430615" y="0"/>
                    </a:lnTo>
                    <a:cubicBezTo>
                      <a:pt x="397701" y="0"/>
                      <a:pt x="373017" y="27428"/>
                      <a:pt x="373017" y="57598"/>
                    </a:cubicBezTo>
                    <a:lnTo>
                      <a:pt x="373017" y="120682"/>
                    </a:lnTo>
                    <a:lnTo>
                      <a:pt x="329132" y="24685"/>
                    </a:lnTo>
                    <a:cubicBezTo>
                      <a:pt x="315418" y="-8228"/>
                      <a:pt x="268791" y="-8228"/>
                      <a:pt x="255077" y="24685"/>
                    </a:cubicBezTo>
                    <a:lnTo>
                      <a:pt x="200222" y="145366"/>
                    </a:lnTo>
                    <a:cubicBezTo>
                      <a:pt x="200222" y="145366"/>
                      <a:pt x="200222" y="145366"/>
                      <a:pt x="200222" y="145366"/>
                    </a:cubicBezTo>
                    <a:cubicBezTo>
                      <a:pt x="175538" y="205707"/>
                      <a:pt x="142624" y="252334"/>
                      <a:pt x="142624" y="334617"/>
                    </a:cubicBezTo>
                    <a:lnTo>
                      <a:pt x="142624" y="466270"/>
                    </a:lnTo>
                    <a:lnTo>
                      <a:pt x="57599" y="466270"/>
                    </a:lnTo>
                    <a:cubicBezTo>
                      <a:pt x="30171" y="466270"/>
                      <a:pt x="8228" y="485469"/>
                      <a:pt x="2744" y="512897"/>
                    </a:cubicBezTo>
                    <a:cubicBezTo>
                      <a:pt x="0" y="526610"/>
                      <a:pt x="0" y="540324"/>
                      <a:pt x="0" y="554038"/>
                    </a:cubicBezTo>
                    <a:cubicBezTo>
                      <a:pt x="2744" y="702147"/>
                      <a:pt x="85027" y="724089"/>
                      <a:pt x="85027" y="877684"/>
                    </a:cubicBezTo>
                    <a:lnTo>
                      <a:pt x="85027" y="1044992"/>
                    </a:lnTo>
                    <a:cubicBezTo>
                      <a:pt x="60341" y="1050478"/>
                      <a:pt x="41142" y="1075163"/>
                      <a:pt x="41142" y="1102591"/>
                    </a:cubicBezTo>
                    <a:cubicBezTo>
                      <a:pt x="41142" y="1135504"/>
                      <a:pt x="68569" y="1160189"/>
                      <a:pt x="98741" y="1160189"/>
                    </a:cubicBezTo>
                    <a:lnTo>
                      <a:pt x="693920" y="1160189"/>
                    </a:lnTo>
                    <a:cubicBezTo>
                      <a:pt x="726833" y="1160189"/>
                      <a:pt x="751519" y="1132761"/>
                      <a:pt x="751519" y="1102591"/>
                    </a:cubicBezTo>
                    <a:cubicBezTo>
                      <a:pt x="751519" y="1075163"/>
                      <a:pt x="732319" y="1053221"/>
                      <a:pt x="707634" y="1044992"/>
                    </a:cubicBezTo>
                    <a:lnTo>
                      <a:pt x="707634" y="998366"/>
                    </a:lnTo>
                    <a:cubicBezTo>
                      <a:pt x="707634" y="987394"/>
                      <a:pt x="718605" y="976423"/>
                      <a:pt x="729577" y="979166"/>
                    </a:cubicBezTo>
                    <a:lnTo>
                      <a:pt x="844772" y="987394"/>
                    </a:lnTo>
                    <a:cubicBezTo>
                      <a:pt x="894143" y="990137"/>
                      <a:pt x="935285" y="951739"/>
                      <a:pt x="935285" y="905112"/>
                    </a:cubicBezTo>
                    <a:lnTo>
                      <a:pt x="935285" y="789916"/>
                    </a:lnTo>
                    <a:cubicBezTo>
                      <a:pt x="935285" y="778945"/>
                      <a:pt x="940769" y="770716"/>
                      <a:pt x="951741" y="765231"/>
                    </a:cubicBezTo>
                    <a:lnTo>
                      <a:pt x="990140" y="751517"/>
                    </a:lnTo>
                    <a:cubicBezTo>
                      <a:pt x="1025796" y="737803"/>
                      <a:pt x="1039510" y="693919"/>
                      <a:pt x="1017568" y="661006"/>
                    </a:cubicBezTo>
                    <a:lnTo>
                      <a:pt x="1017568" y="661006"/>
                    </a:lnTo>
                    <a:close/>
                    <a:moveTo>
                      <a:pt x="798146" y="131653"/>
                    </a:moveTo>
                    <a:lnTo>
                      <a:pt x="748775" y="131653"/>
                    </a:lnTo>
                    <a:cubicBezTo>
                      <a:pt x="735061" y="131653"/>
                      <a:pt x="724091" y="120682"/>
                      <a:pt x="724091" y="106968"/>
                    </a:cubicBezTo>
                    <a:lnTo>
                      <a:pt x="724091" y="57598"/>
                    </a:lnTo>
                    <a:lnTo>
                      <a:pt x="798146" y="131653"/>
                    </a:lnTo>
                    <a:close/>
                    <a:moveTo>
                      <a:pt x="285248" y="38399"/>
                    </a:moveTo>
                    <a:cubicBezTo>
                      <a:pt x="287991" y="32913"/>
                      <a:pt x="296219" y="32913"/>
                      <a:pt x="298962" y="38399"/>
                    </a:cubicBezTo>
                    <a:lnTo>
                      <a:pt x="342846" y="137138"/>
                    </a:lnTo>
                    <a:lnTo>
                      <a:pt x="244107" y="137138"/>
                    </a:lnTo>
                    <a:lnTo>
                      <a:pt x="285248" y="38399"/>
                    </a:lnTo>
                    <a:close/>
                    <a:moveTo>
                      <a:pt x="224907" y="170051"/>
                    </a:moveTo>
                    <a:lnTo>
                      <a:pt x="353818" y="170051"/>
                    </a:lnTo>
                    <a:cubicBezTo>
                      <a:pt x="383987" y="238620"/>
                      <a:pt x="392215" y="255077"/>
                      <a:pt x="400445" y="287990"/>
                    </a:cubicBezTo>
                    <a:lnTo>
                      <a:pt x="178280" y="287990"/>
                    </a:lnTo>
                    <a:cubicBezTo>
                      <a:pt x="189252" y="246849"/>
                      <a:pt x="200222" y="227649"/>
                      <a:pt x="224907" y="170051"/>
                    </a:cubicBezTo>
                    <a:lnTo>
                      <a:pt x="224907" y="170051"/>
                    </a:lnTo>
                    <a:close/>
                    <a:moveTo>
                      <a:pt x="175538" y="337360"/>
                    </a:moveTo>
                    <a:cubicBezTo>
                      <a:pt x="175538" y="331874"/>
                      <a:pt x="175538" y="326389"/>
                      <a:pt x="175538" y="323646"/>
                    </a:cubicBezTo>
                    <a:lnTo>
                      <a:pt x="405929" y="323646"/>
                    </a:lnTo>
                    <a:cubicBezTo>
                      <a:pt x="405929" y="329131"/>
                      <a:pt x="405929" y="334617"/>
                      <a:pt x="405929" y="337360"/>
                    </a:cubicBezTo>
                    <a:lnTo>
                      <a:pt x="405929" y="469012"/>
                    </a:lnTo>
                    <a:lnTo>
                      <a:pt x="172794" y="469012"/>
                    </a:lnTo>
                    <a:lnTo>
                      <a:pt x="172794" y="337360"/>
                    </a:lnTo>
                    <a:close/>
                    <a:moveTo>
                      <a:pt x="74055" y="1105333"/>
                    </a:moveTo>
                    <a:cubicBezTo>
                      <a:pt x="74055" y="1091619"/>
                      <a:pt x="85027" y="1080648"/>
                      <a:pt x="98741" y="1080648"/>
                    </a:cubicBezTo>
                    <a:lnTo>
                      <a:pt x="145366" y="1080648"/>
                    </a:lnTo>
                    <a:cubicBezTo>
                      <a:pt x="153596" y="1080648"/>
                      <a:pt x="161824" y="1072420"/>
                      <a:pt x="161824" y="1064192"/>
                    </a:cubicBezTo>
                    <a:cubicBezTo>
                      <a:pt x="161824" y="1055964"/>
                      <a:pt x="153596" y="1047735"/>
                      <a:pt x="145366" y="1047735"/>
                    </a:cubicBezTo>
                    <a:lnTo>
                      <a:pt x="117939" y="1047735"/>
                    </a:lnTo>
                    <a:lnTo>
                      <a:pt x="117939" y="883170"/>
                    </a:lnTo>
                    <a:cubicBezTo>
                      <a:pt x="117939" y="718604"/>
                      <a:pt x="32914" y="696662"/>
                      <a:pt x="32914" y="559524"/>
                    </a:cubicBezTo>
                    <a:cubicBezTo>
                      <a:pt x="32914" y="545810"/>
                      <a:pt x="32914" y="534839"/>
                      <a:pt x="35656" y="523868"/>
                    </a:cubicBezTo>
                    <a:cubicBezTo>
                      <a:pt x="35656" y="512897"/>
                      <a:pt x="46627" y="507411"/>
                      <a:pt x="54855" y="507411"/>
                    </a:cubicBezTo>
                    <a:lnTo>
                      <a:pt x="611637" y="507411"/>
                    </a:lnTo>
                    <a:cubicBezTo>
                      <a:pt x="611637" y="512897"/>
                      <a:pt x="614381" y="518382"/>
                      <a:pt x="614381" y="526610"/>
                    </a:cubicBezTo>
                    <a:cubicBezTo>
                      <a:pt x="622609" y="592437"/>
                      <a:pt x="661008" y="622607"/>
                      <a:pt x="704892" y="688433"/>
                    </a:cubicBezTo>
                    <a:cubicBezTo>
                      <a:pt x="715863" y="702147"/>
                      <a:pt x="707634" y="721347"/>
                      <a:pt x="693920" y="726832"/>
                    </a:cubicBezTo>
                    <a:lnTo>
                      <a:pt x="655522" y="740546"/>
                    </a:lnTo>
                    <a:cubicBezTo>
                      <a:pt x="633580" y="748774"/>
                      <a:pt x="617123" y="770716"/>
                      <a:pt x="617123" y="795401"/>
                    </a:cubicBezTo>
                    <a:lnTo>
                      <a:pt x="617123" y="910597"/>
                    </a:lnTo>
                    <a:cubicBezTo>
                      <a:pt x="617123" y="940768"/>
                      <a:pt x="592439" y="962710"/>
                      <a:pt x="562267" y="959967"/>
                    </a:cubicBezTo>
                    <a:lnTo>
                      <a:pt x="447071" y="951739"/>
                    </a:lnTo>
                    <a:cubicBezTo>
                      <a:pt x="414159" y="948996"/>
                      <a:pt x="389473" y="973681"/>
                      <a:pt x="389473" y="1006594"/>
                    </a:cubicBezTo>
                    <a:lnTo>
                      <a:pt x="389473" y="1050478"/>
                    </a:lnTo>
                    <a:lnTo>
                      <a:pt x="224907" y="1050478"/>
                    </a:lnTo>
                    <a:cubicBezTo>
                      <a:pt x="216679" y="1050478"/>
                      <a:pt x="208451" y="1058706"/>
                      <a:pt x="208451" y="1066935"/>
                    </a:cubicBezTo>
                    <a:cubicBezTo>
                      <a:pt x="208451" y="1075163"/>
                      <a:pt x="216679" y="1083391"/>
                      <a:pt x="224907" y="1083391"/>
                    </a:cubicBezTo>
                    <a:lnTo>
                      <a:pt x="408673" y="1083391"/>
                    </a:lnTo>
                    <a:cubicBezTo>
                      <a:pt x="422387" y="1083391"/>
                      <a:pt x="433357" y="1094362"/>
                      <a:pt x="433357" y="1108076"/>
                    </a:cubicBezTo>
                    <a:cubicBezTo>
                      <a:pt x="433357" y="1121790"/>
                      <a:pt x="422387" y="1132761"/>
                      <a:pt x="408673" y="1132761"/>
                    </a:cubicBezTo>
                    <a:lnTo>
                      <a:pt x="98741" y="1132761"/>
                    </a:lnTo>
                    <a:cubicBezTo>
                      <a:pt x="85027" y="1130018"/>
                      <a:pt x="74055" y="1119047"/>
                      <a:pt x="74055" y="1105333"/>
                    </a:cubicBezTo>
                    <a:lnTo>
                      <a:pt x="74055" y="1105333"/>
                    </a:lnTo>
                    <a:close/>
                    <a:moveTo>
                      <a:pt x="718605" y="1105333"/>
                    </a:moveTo>
                    <a:cubicBezTo>
                      <a:pt x="718605" y="1119047"/>
                      <a:pt x="707634" y="1130018"/>
                      <a:pt x="693920" y="1130018"/>
                    </a:cubicBezTo>
                    <a:lnTo>
                      <a:pt x="460785" y="1130018"/>
                    </a:lnTo>
                    <a:cubicBezTo>
                      <a:pt x="463528" y="1121790"/>
                      <a:pt x="466270" y="1113561"/>
                      <a:pt x="466270" y="1105333"/>
                    </a:cubicBezTo>
                    <a:cubicBezTo>
                      <a:pt x="466270" y="1097105"/>
                      <a:pt x="463528" y="1088877"/>
                      <a:pt x="460785" y="1080648"/>
                    </a:cubicBezTo>
                    <a:lnTo>
                      <a:pt x="693920" y="1080648"/>
                    </a:lnTo>
                    <a:cubicBezTo>
                      <a:pt x="707634" y="1077906"/>
                      <a:pt x="718605" y="1091619"/>
                      <a:pt x="718605" y="1105333"/>
                    </a:cubicBezTo>
                    <a:lnTo>
                      <a:pt x="718605" y="1105333"/>
                    </a:lnTo>
                    <a:close/>
                    <a:moveTo>
                      <a:pt x="976426" y="721347"/>
                    </a:moveTo>
                    <a:lnTo>
                      <a:pt x="938027" y="735060"/>
                    </a:lnTo>
                    <a:cubicBezTo>
                      <a:pt x="916085" y="743289"/>
                      <a:pt x="899627" y="765231"/>
                      <a:pt x="899627" y="789916"/>
                    </a:cubicBezTo>
                    <a:lnTo>
                      <a:pt x="899627" y="905112"/>
                    </a:lnTo>
                    <a:cubicBezTo>
                      <a:pt x="899627" y="935282"/>
                      <a:pt x="874943" y="957224"/>
                      <a:pt x="844772" y="954481"/>
                    </a:cubicBezTo>
                    <a:lnTo>
                      <a:pt x="729577" y="946253"/>
                    </a:lnTo>
                    <a:cubicBezTo>
                      <a:pt x="696664" y="943510"/>
                      <a:pt x="671978" y="968195"/>
                      <a:pt x="671978" y="1001108"/>
                    </a:cubicBezTo>
                    <a:lnTo>
                      <a:pt x="671978" y="1044992"/>
                    </a:lnTo>
                    <a:lnTo>
                      <a:pt x="419643" y="1044992"/>
                    </a:lnTo>
                    <a:lnTo>
                      <a:pt x="419643" y="1001108"/>
                    </a:lnTo>
                    <a:cubicBezTo>
                      <a:pt x="419643" y="990137"/>
                      <a:pt x="430615" y="979166"/>
                      <a:pt x="441587" y="981909"/>
                    </a:cubicBezTo>
                    <a:lnTo>
                      <a:pt x="556781" y="990137"/>
                    </a:lnTo>
                    <a:cubicBezTo>
                      <a:pt x="606153" y="992880"/>
                      <a:pt x="647294" y="954481"/>
                      <a:pt x="647294" y="907854"/>
                    </a:cubicBezTo>
                    <a:lnTo>
                      <a:pt x="647294" y="792658"/>
                    </a:lnTo>
                    <a:cubicBezTo>
                      <a:pt x="647294" y="781687"/>
                      <a:pt x="652778" y="773459"/>
                      <a:pt x="663750" y="767973"/>
                    </a:cubicBezTo>
                    <a:lnTo>
                      <a:pt x="702149" y="754260"/>
                    </a:lnTo>
                    <a:cubicBezTo>
                      <a:pt x="737805" y="740546"/>
                      <a:pt x="751519" y="696662"/>
                      <a:pt x="729577" y="663749"/>
                    </a:cubicBezTo>
                    <a:cubicBezTo>
                      <a:pt x="685692" y="595180"/>
                      <a:pt x="652778" y="570495"/>
                      <a:pt x="647294" y="518382"/>
                    </a:cubicBezTo>
                    <a:cubicBezTo>
                      <a:pt x="647294" y="512897"/>
                      <a:pt x="647294" y="510154"/>
                      <a:pt x="644550" y="504668"/>
                    </a:cubicBezTo>
                    <a:lnTo>
                      <a:pt x="877686" y="504668"/>
                    </a:lnTo>
                    <a:cubicBezTo>
                      <a:pt x="888657" y="504668"/>
                      <a:pt x="896885" y="512897"/>
                      <a:pt x="896885" y="521125"/>
                    </a:cubicBezTo>
                    <a:lnTo>
                      <a:pt x="896885" y="521125"/>
                    </a:lnTo>
                    <a:cubicBezTo>
                      <a:pt x="905113" y="586951"/>
                      <a:pt x="943513" y="617122"/>
                      <a:pt x="987396" y="682948"/>
                    </a:cubicBezTo>
                    <a:cubicBezTo>
                      <a:pt x="998368" y="693919"/>
                      <a:pt x="992882" y="713118"/>
                      <a:pt x="976426" y="721347"/>
                    </a:cubicBezTo>
                    <a:lnTo>
                      <a:pt x="976426" y="721347"/>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grpSp>
        <p:nvGrpSpPr>
          <p:cNvPr id="1160" name="Google Shape;1160;g34bf7dc1ca9_0_726"/>
          <p:cNvGrpSpPr/>
          <p:nvPr/>
        </p:nvGrpSpPr>
        <p:grpSpPr>
          <a:xfrm>
            <a:off x="2185190" y="4830280"/>
            <a:ext cx="338043" cy="338840"/>
            <a:chOff x="5700273" y="5386353"/>
            <a:chExt cx="766016" cy="767823"/>
          </a:xfrm>
        </p:grpSpPr>
        <p:sp>
          <p:nvSpPr>
            <p:cNvPr id="1161" name="Google Shape;1161;g34bf7dc1ca9_0_726"/>
            <p:cNvSpPr/>
            <p:nvPr/>
          </p:nvSpPr>
          <p:spPr>
            <a:xfrm>
              <a:off x="5876421" y="5437842"/>
              <a:ext cx="25293" cy="18969"/>
            </a:xfrm>
            <a:custGeom>
              <a:avLst/>
              <a:gdLst/>
              <a:ahLst/>
              <a:cxnLst/>
              <a:rect l="l" t="t" r="r" b="b"/>
              <a:pathLst>
                <a:path w="25293" h="18969" extrusionOk="0">
                  <a:moveTo>
                    <a:pt x="0" y="0"/>
                  </a:moveTo>
                  <a:lnTo>
                    <a:pt x="25293" y="0"/>
                  </a:lnTo>
                  <a:lnTo>
                    <a:pt x="25293"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162" name="Google Shape;1162;g34bf7dc1ca9_0_726"/>
            <p:cNvSpPr/>
            <p:nvPr/>
          </p:nvSpPr>
          <p:spPr>
            <a:xfrm>
              <a:off x="6258526" y="5638380"/>
              <a:ext cx="25293" cy="25293"/>
            </a:xfrm>
            <a:custGeom>
              <a:avLst/>
              <a:gdLst/>
              <a:ahLst/>
              <a:cxnLst/>
              <a:rect l="l" t="t" r="r" b="b"/>
              <a:pathLst>
                <a:path w="25293" h="25293" extrusionOk="0">
                  <a:moveTo>
                    <a:pt x="0" y="0"/>
                  </a:moveTo>
                  <a:lnTo>
                    <a:pt x="25293" y="0"/>
                  </a:lnTo>
                  <a:lnTo>
                    <a:pt x="25293" y="25293"/>
                  </a:lnTo>
                  <a:lnTo>
                    <a:pt x="0" y="25293"/>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163" name="Google Shape;1163;g34bf7dc1ca9_0_726"/>
            <p:cNvSpPr/>
            <p:nvPr/>
          </p:nvSpPr>
          <p:spPr>
            <a:xfrm>
              <a:off x="6334405" y="5437842"/>
              <a:ext cx="18969" cy="18969"/>
            </a:xfrm>
            <a:custGeom>
              <a:avLst/>
              <a:gdLst/>
              <a:ahLst/>
              <a:cxnLst/>
              <a:rect l="l" t="t" r="r" b="b"/>
              <a:pathLst>
                <a:path w="18969" h="18969" extrusionOk="0">
                  <a:moveTo>
                    <a:pt x="0" y="0"/>
                  </a:moveTo>
                  <a:lnTo>
                    <a:pt x="18970" y="0"/>
                  </a:lnTo>
                  <a:lnTo>
                    <a:pt x="18970"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164" name="Google Shape;1164;g34bf7dc1ca9_0_726"/>
            <p:cNvSpPr/>
            <p:nvPr/>
          </p:nvSpPr>
          <p:spPr>
            <a:xfrm>
              <a:off x="5700273" y="5669996"/>
              <a:ext cx="18969" cy="25293"/>
            </a:xfrm>
            <a:custGeom>
              <a:avLst/>
              <a:gdLst/>
              <a:ahLst/>
              <a:cxnLst/>
              <a:rect l="l" t="t" r="r" b="b"/>
              <a:pathLst>
                <a:path w="18969" h="25293" extrusionOk="0">
                  <a:moveTo>
                    <a:pt x="0" y="0"/>
                  </a:moveTo>
                  <a:lnTo>
                    <a:pt x="18970" y="0"/>
                  </a:lnTo>
                  <a:lnTo>
                    <a:pt x="18970" y="25293"/>
                  </a:lnTo>
                  <a:lnTo>
                    <a:pt x="0" y="25293"/>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165" name="Google Shape;1165;g34bf7dc1ca9_0_726"/>
            <p:cNvSpPr/>
            <p:nvPr/>
          </p:nvSpPr>
          <p:spPr>
            <a:xfrm>
              <a:off x="6045342" y="6083717"/>
              <a:ext cx="25293" cy="18969"/>
            </a:xfrm>
            <a:custGeom>
              <a:avLst/>
              <a:gdLst/>
              <a:ahLst/>
              <a:cxnLst/>
              <a:rect l="l" t="t" r="r" b="b"/>
              <a:pathLst>
                <a:path w="25293" h="18969" extrusionOk="0">
                  <a:moveTo>
                    <a:pt x="0" y="0"/>
                  </a:moveTo>
                  <a:lnTo>
                    <a:pt x="25293" y="0"/>
                  </a:lnTo>
                  <a:lnTo>
                    <a:pt x="25293"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166" name="Google Shape;1166;g34bf7dc1ca9_0_726"/>
            <p:cNvSpPr/>
            <p:nvPr/>
          </p:nvSpPr>
          <p:spPr>
            <a:xfrm>
              <a:off x="5926103" y="5996095"/>
              <a:ext cx="81329" cy="88524"/>
            </a:xfrm>
            <a:custGeom>
              <a:avLst/>
              <a:gdLst/>
              <a:ahLst/>
              <a:cxnLst/>
              <a:rect l="l" t="t" r="r" b="b"/>
              <a:pathLst>
                <a:path w="81329" h="88524" extrusionOk="0">
                  <a:moveTo>
                    <a:pt x="40649" y="62328"/>
                  </a:moveTo>
                  <a:cubicBezTo>
                    <a:pt x="30713" y="62328"/>
                    <a:pt x="23486" y="54199"/>
                    <a:pt x="23486" y="43359"/>
                  </a:cubicBezTo>
                  <a:cubicBezTo>
                    <a:pt x="23486" y="32519"/>
                    <a:pt x="31616" y="24389"/>
                    <a:pt x="40649" y="24389"/>
                  </a:cubicBezTo>
                  <a:cubicBezTo>
                    <a:pt x="49683" y="24389"/>
                    <a:pt x="57813" y="32519"/>
                    <a:pt x="57813" y="43359"/>
                  </a:cubicBezTo>
                  <a:cubicBezTo>
                    <a:pt x="57813" y="54199"/>
                    <a:pt x="50586" y="62328"/>
                    <a:pt x="40649" y="62328"/>
                  </a:cubicBezTo>
                  <a:close/>
                  <a:moveTo>
                    <a:pt x="40649" y="0"/>
                  </a:moveTo>
                  <a:cubicBezTo>
                    <a:pt x="18066" y="0"/>
                    <a:pt x="0" y="19873"/>
                    <a:pt x="0" y="44262"/>
                  </a:cubicBezTo>
                  <a:cubicBezTo>
                    <a:pt x="0" y="68652"/>
                    <a:pt x="18066" y="88525"/>
                    <a:pt x="40649" y="88525"/>
                  </a:cubicBezTo>
                  <a:cubicBezTo>
                    <a:pt x="63233" y="88525"/>
                    <a:pt x="81299" y="68652"/>
                    <a:pt x="81299" y="44262"/>
                  </a:cubicBezTo>
                  <a:cubicBezTo>
                    <a:pt x="82202" y="19873"/>
                    <a:pt x="63233" y="0"/>
                    <a:pt x="40649" y="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167" name="Google Shape;1167;g34bf7dc1ca9_0_726"/>
            <p:cNvSpPr/>
            <p:nvPr/>
          </p:nvSpPr>
          <p:spPr>
            <a:xfrm>
              <a:off x="5731889" y="5412549"/>
              <a:ext cx="88525" cy="81298"/>
            </a:xfrm>
            <a:custGeom>
              <a:avLst/>
              <a:gdLst/>
              <a:ahLst/>
              <a:cxnLst/>
              <a:rect l="l" t="t" r="r" b="b"/>
              <a:pathLst>
                <a:path w="88525" h="81298" extrusionOk="0">
                  <a:moveTo>
                    <a:pt x="44263" y="23486"/>
                  </a:moveTo>
                  <a:cubicBezTo>
                    <a:pt x="54199" y="23486"/>
                    <a:pt x="63233" y="31616"/>
                    <a:pt x="63233" y="40649"/>
                  </a:cubicBezTo>
                  <a:cubicBezTo>
                    <a:pt x="63233" y="49683"/>
                    <a:pt x="55103" y="57812"/>
                    <a:pt x="44263" y="57812"/>
                  </a:cubicBezTo>
                  <a:cubicBezTo>
                    <a:pt x="33423" y="57812"/>
                    <a:pt x="25293" y="49683"/>
                    <a:pt x="25293" y="40649"/>
                  </a:cubicBezTo>
                  <a:cubicBezTo>
                    <a:pt x="25293" y="31616"/>
                    <a:pt x="33423" y="23486"/>
                    <a:pt x="44263" y="23486"/>
                  </a:cubicBezTo>
                  <a:close/>
                  <a:moveTo>
                    <a:pt x="44263" y="81299"/>
                  </a:moveTo>
                  <a:cubicBezTo>
                    <a:pt x="68652" y="81299"/>
                    <a:pt x="88525" y="63233"/>
                    <a:pt x="88525" y="40649"/>
                  </a:cubicBezTo>
                  <a:cubicBezTo>
                    <a:pt x="88525" y="18066"/>
                    <a:pt x="68652" y="0"/>
                    <a:pt x="44263" y="0"/>
                  </a:cubicBezTo>
                  <a:cubicBezTo>
                    <a:pt x="19873" y="0"/>
                    <a:pt x="0" y="18066"/>
                    <a:pt x="0" y="40649"/>
                  </a:cubicBezTo>
                  <a:cubicBezTo>
                    <a:pt x="0" y="63233"/>
                    <a:pt x="19873" y="81299"/>
                    <a:pt x="44263" y="8129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168" name="Google Shape;1168;g34bf7dc1ca9_0_726"/>
            <p:cNvSpPr/>
            <p:nvPr/>
          </p:nvSpPr>
          <p:spPr>
            <a:xfrm>
              <a:off x="6020049" y="5386353"/>
              <a:ext cx="146338" cy="146338"/>
            </a:xfrm>
            <a:custGeom>
              <a:avLst/>
              <a:gdLst/>
              <a:ahLst/>
              <a:cxnLst/>
              <a:rect l="l" t="t" r="r" b="b"/>
              <a:pathLst>
                <a:path w="146338" h="146338" extrusionOk="0">
                  <a:moveTo>
                    <a:pt x="56909" y="62329"/>
                  </a:moveTo>
                  <a:cubicBezTo>
                    <a:pt x="58716" y="61426"/>
                    <a:pt x="60523" y="59620"/>
                    <a:pt x="61426" y="57813"/>
                  </a:cubicBezTo>
                  <a:lnTo>
                    <a:pt x="72266" y="37940"/>
                  </a:lnTo>
                  <a:lnTo>
                    <a:pt x="83106" y="57813"/>
                  </a:lnTo>
                  <a:cubicBezTo>
                    <a:pt x="84009" y="59620"/>
                    <a:pt x="85816" y="61426"/>
                    <a:pt x="87622" y="62329"/>
                  </a:cubicBezTo>
                  <a:lnTo>
                    <a:pt x="107495" y="73169"/>
                  </a:lnTo>
                  <a:lnTo>
                    <a:pt x="87622" y="84009"/>
                  </a:lnTo>
                  <a:cubicBezTo>
                    <a:pt x="85816" y="84912"/>
                    <a:pt x="84009" y="86719"/>
                    <a:pt x="83106" y="88525"/>
                  </a:cubicBezTo>
                  <a:lnTo>
                    <a:pt x="72266" y="108399"/>
                  </a:lnTo>
                  <a:lnTo>
                    <a:pt x="61426" y="88525"/>
                  </a:lnTo>
                  <a:cubicBezTo>
                    <a:pt x="60523" y="86719"/>
                    <a:pt x="58716" y="84912"/>
                    <a:pt x="56909" y="84009"/>
                  </a:cubicBezTo>
                  <a:lnTo>
                    <a:pt x="37036" y="73169"/>
                  </a:lnTo>
                  <a:lnTo>
                    <a:pt x="56909" y="62329"/>
                  </a:lnTo>
                  <a:close/>
                  <a:moveTo>
                    <a:pt x="6323" y="84009"/>
                  </a:moveTo>
                  <a:lnTo>
                    <a:pt x="42456" y="103882"/>
                  </a:lnTo>
                  <a:lnTo>
                    <a:pt x="62329" y="140015"/>
                  </a:lnTo>
                  <a:cubicBezTo>
                    <a:pt x="64136" y="143628"/>
                    <a:pt x="68652" y="146338"/>
                    <a:pt x="73169" y="146338"/>
                  </a:cubicBezTo>
                  <a:cubicBezTo>
                    <a:pt x="77686" y="146338"/>
                    <a:pt x="81299" y="143628"/>
                    <a:pt x="84009" y="140015"/>
                  </a:cubicBezTo>
                  <a:lnTo>
                    <a:pt x="103882" y="103882"/>
                  </a:lnTo>
                  <a:lnTo>
                    <a:pt x="140015" y="84009"/>
                  </a:lnTo>
                  <a:cubicBezTo>
                    <a:pt x="143628" y="82203"/>
                    <a:pt x="146338" y="77686"/>
                    <a:pt x="146338" y="73169"/>
                  </a:cubicBezTo>
                  <a:cubicBezTo>
                    <a:pt x="146338" y="68653"/>
                    <a:pt x="143628" y="65039"/>
                    <a:pt x="140015" y="62329"/>
                  </a:cubicBezTo>
                  <a:lnTo>
                    <a:pt x="103882" y="42456"/>
                  </a:lnTo>
                  <a:lnTo>
                    <a:pt x="84009" y="6323"/>
                  </a:lnTo>
                  <a:cubicBezTo>
                    <a:pt x="82202" y="2710"/>
                    <a:pt x="77686" y="0"/>
                    <a:pt x="73169" y="0"/>
                  </a:cubicBezTo>
                  <a:cubicBezTo>
                    <a:pt x="68652" y="0"/>
                    <a:pt x="65039" y="2710"/>
                    <a:pt x="62329" y="6323"/>
                  </a:cubicBezTo>
                  <a:lnTo>
                    <a:pt x="42456" y="42456"/>
                  </a:lnTo>
                  <a:lnTo>
                    <a:pt x="6323" y="62329"/>
                  </a:lnTo>
                  <a:cubicBezTo>
                    <a:pt x="2710" y="64136"/>
                    <a:pt x="0" y="68653"/>
                    <a:pt x="0" y="73169"/>
                  </a:cubicBezTo>
                  <a:cubicBezTo>
                    <a:pt x="903" y="77686"/>
                    <a:pt x="2710" y="82203"/>
                    <a:pt x="6323" y="8400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169" name="Google Shape;1169;g34bf7dc1ca9_0_726"/>
            <p:cNvSpPr/>
            <p:nvPr/>
          </p:nvSpPr>
          <p:spPr>
            <a:xfrm>
              <a:off x="6137480" y="6007838"/>
              <a:ext cx="146338" cy="146338"/>
            </a:xfrm>
            <a:custGeom>
              <a:avLst/>
              <a:gdLst/>
              <a:ahLst/>
              <a:cxnLst/>
              <a:rect l="l" t="t" r="r" b="b"/>
              <a:pathLst>
                <a:path w="146338" h="146338" extrusionOk="0">
                  <a:moveTo>
                    <a:pt x="89429" y="83106"/>
                  </a:moveTo>
                  <a:cubicBezTo>
                    <a:pt x="87622" y="84009"/>
                    <a:pt x="85816" y="85816"/>
                    <a:pt x="84912" y="87623"/>
                  </a:cubicBezTo>
                  <a:lnTo>
                    <a:pt x="74072" y="107495"/>
                  </a:lnTo>
                  <a:lnTo>
                    <a:pt x="63233" y="87623"/>
                  </a:lnTo>
                  <a:cubicBezTo>
                    <a:pt x="62329" y="85816"/>
                    <a:pt x="60523" y="84009"/>
                    <a:pt x="58716" y="83106"/>
                  </a:cubicBezTo>
                  <a:lnTo>
                    <a:pt x="38843" y="72266"/>
                  </a:lnTo>
                  <a:lnTo>
                    <a:pt x="58716" y="61426"/>
                  </a:lnTo>
                  <a:cubicBezTo>
                    <a:pt x="60523" y="60523"/>
                    <a:pt x="62329" y="58716"/>
                    <a:pt x="63233" y="56910"/>
                  </a:cubicBezTo>
                  <a:lnTo>
                    <a:pt x="74072" y="37036"/>
                  </a:lnTo>
                  <a:lnTo>
                    <a:pt x="84912" y="56910"/>
                  </a:lnTo>
                  <a:cubicBezTo>
                    <a:pt x="85816" y="58716"/>
                    <a:pt x="87622" y="60523"/>
                    <a:pt x="89429" y="61426"/>
                  </a:cubicBezTo>
                  <a:lnTo>
                    <a:pt x="109302" y="72266"/>
                  </a:lnTo>
                  <a:lnTo>
                    <a:pt x="89429" y="83106"/>
                  </a:lnTo>
                  <a:close/>
                  <a:moveTo>
                    <a:pt x="140015" y="62329"/>
                  </a:moveTo>
                  <a:lnTo>
                    <a:pt x="103882" y="42457"/>
                  </a:lnTo>
                  <a:lnTo>
                    <a:pt x="84009" y="6324"/>
                  </a:lnTo>
                  <a:cubicBezTo>
                    <a:pt x="82202" y="2710"/>
                    <a:pt x="77686" y="0"/>
                    <a:pt x="73169" y="0"/>
                  </a:cubicBezTo>
                  <a:cubicBezTo>
                    <a:pt x="68652" y="0"/>
                    <a:pt x="65039" y="2710"/>
                    <a:pt x="62329" y="6324"/>
                  </a:cubicBezTo>
                  <a:lnTo>
                    <a:pt x="42456" y="42457"/>
                  </a:lnTo>
                  <a:lnTo>
                    <a:pt x="6323" y="62329"/>
                  </a:lnTo>
                  <a:cubicBezTo>
                    <a:pt x="2710" y="64136"/>
                    <a:pt x="0" y="68652"/>
                    <a:pt x="0" y="73169"/>
                  </a:cubicBezTo>
                  <a:cubicBezTo>
                    <a:pt x="0" y="77685"/>
                    <a:pt x="2710" y="81299"/>
                    <a:pt x="6323" y="84009"/>
                  </a:cubicBezTo>
                  <a:lnTo>
                    <a:pt x="42456" y="103882"/>
                  </a:lnTo>
                  <a:lnTo>
                    <a:pt x="62329" y="140015"/>
                  </a:lnTo>
                  <a:cubicBezTo>
                    <a:pt x="64136" y="143628"/>
                    <a:pt x="68652" y="146339"/>
                    <a:pt x="73169" y="146339"/>
                  </a:cubicBezTo>
                  <a:cubicBezTo>
                    <a:pt x="77686" y="146339"/>
                    <a:pt x="81299" y="143628"/>
                    <a:pt x="84009" y="140015"/>
                  </a:cubicBezTo>
                  <a:lnTo>
                    <a:pt x="103882" y="103882"/>
                  </a:lnTo>
                  <a:lnTo>
                    <a:pt x="140015" y="84009"/>
                  </a:lnTo>
                  <a:cubicBezTo>
                    <a:pt x="143628" y="82202"/>
                    <a:pt x="146338" y="77685"/>
                    <a:pt x="146338" y="73169"/>
                  </a:cubicBezTo>
                  <a:cubicBezTo>
                    <a:pt x="146338" y="68652"/>
                    <a:pt x="143628" y="64136"/>
                    <a:pt x="140015" y="6232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170" name="Google Shape;1170;g34bf7dc1ca9_0_726"/>
            <p:cNvSpPr/>
            <p:nvPr/>
          </p:nvSpPr>
          <p:spPr>
            <a:xfrm>
              <a:off x="5702983" y="5494074"/>
              <a:ext cx="763306" cy="658295"/>
            </a:xfrm>
            <a:custGeom>
              <a:avLst/>
              <a:gdLst/>
              <a:ahLst/>
              <a:cxnLst/>
              <a:rect l="l" t="t" r="r" b="b"/>
              <a:pathLst>
                <a:path w="763306" h="658295" extrusionOk="0">
                  <a:moveTo>
                    <a:pt x="537476" y="27778"/>
                  </a:moveTo>
                  <a:cubicBezTo>
                    <a:pt x="564576" y="24164"/>
                    <a:pt x="591676" y="23261"/>
                    <a:pt x="619679" y="26874"/>
                  </a:cubicBezTo>
                  <a:lnTo>
                    <a:pt x="619679" y="214765"/>
                  </a:lnTo>
                  <a:lnTo>
                    <a:pt x="598902" y="197602"/>
                  </a:lnTo>
                  <a:cubicBezTo>
                    <a:pt x="596192" y="195795"/>
                    <a:pt x="592579" y="194892"/>
                    <a:pt x="588966" y="194892"/>
                  </a:cubicBezTo>
                  <a:cubicBezTo>
                    <a:pt x="585352" y="195795"/>
                    <a:pt x="582642" y="197602"/>
                    <a:pt x="580836" y="201215"/>
                  </a:cubicBezTo>
                  <a:cubicBezTo>
                    <a:pt x="579933" y="203021"/>
                    <a:pt x="553736" y="256317"/>
                    <a:pt x="594386" y="308711"/>
                  </a:cubicBezTo>
                  <a:cubicBezTo>
                    <a:pt x="594386" y="309614"/>
                    <a:pt x="595289" y="309614"/>
                    <a:pt x="595289" y="310517"/>
                  </a:cubicBezTo>
                  <a:lnTo>
                    <a:pt x="619679" y="333100"/>
                  </a:lnTo>
                  <a:lnTo>
                    <a:pt x="619679" y="395429"/>
                  </a:lnTo>
                  <a:cubicBezTo>
                    <a:pt x="590772" y="392719"/>
                    <a:pt x="562769" y="392719"/>
                    <a:pt x="533863" y="397235"/>
                  </a:cubicBezTo>
                  <a:cubicBezTo>
                    <a:pt x="488697" y="404462"/>
                    <a:pt x="444434" y="420723"/>
                    <a:pt x="404688" y="446015"/>
                  </a:cubicBezTo>
                  <a:lnTo>
                    <a:pt x="404688" y="81977"/>
                  </a:lnTo>
                  <a:moveTo>
                    <a:pt x="654908" y="386396"/>
                  </a:moveTo>
                  <a:cubicBezTo>
                    <a:pt x="651295" y="387299"/>
                    <a:pt x="647682" y="388202"/>
                    <a:pt x="643165" y="390913"/>
                  </a:cubicBezTo>
                  <a:lnTo>
                    <a:pt x="643165" y="354780"/>
                  </a:lnTo>
                  <a:lnTo>
                    <a:pt x="654908" y="365619"/>
                  </a:lnTo>
                  <a:lnTo>
                    <a:pt x="654908" y="386396"/>
                  </a:lnTo>
                  <a:close/>
                  <a:moveTo>
                    <a:pt x="426368" y="490278"/>
                  </a:moveTo>
                  <a:cubicBezTo>
                    <a:pt x="420044" y="495698"/>
                    <a:pt x="416431" y="502925"/>
                    <a:pt x="416431" y="511055"/>
                  </a:cubicBezTo>
                  <a:lnTo>
                    <a:pt x="416431" y="515571"/>
                  </a:lnTo>
                  <a:lnTo>
                    <a:pt x="368555" y="515571"/>
                  </a:lnTo>
                  <a:lnTo>
                    <a:pt x="368555" y="511958"/>
                  </a:lnTo>
                  <a:cubicBezTo>
                    <a:pt x="368555" y="502022"/>
                    <a:pt x="363135" y="492988"/>
                    <a:pt x="354102" y="488472"/>
                  </a:cubicBezTo>
                  <a:cubicBezTo>
                    <a:pt x="317066" y="468598"/>
                    <a:pt x="243897" y="436982"/>
                    <a:pt x="154468" y="442401"/>
                  </a:cubicBezTo>
                  <a:cubicBezTo>
                    <a:pt x="152662" y="434272"/>
                    <a:pt x="149951" y="426142"/>
                    <a:pt x="146338" y="419818"/>
                  </a:cubicBezTo>
                  <a:cubicBezTo>
                    <a:pt x="178858" y="419818"/>
                    <a:pt x="230347" y="422529"/>
                    <a:pt x="269190" y="431562"/>
                  </a:cubicBezTo>
                  <a:cubicBezTo>
                    <a:pt x="309839" y="441498"/>
                    <a:pt x="348682" y="456856"/>
                    <a:pt x="385718" y="477631"/>
                  </a:cubicBezTo>
                  <a:cubicBezTo>
                    <a:pt x="387525" y="478534"/>
                    <a:pt x="389332" y="479439"/>
                    <a:pt x="392042" y="479439"/>
                  </a:cubicBezTo>
                  <a:cubicBezTo>
                    <a:pt x="393848" y="479439"/>
                    <a:pt x="396558" y="478534"/>
                    <a:pt x="398365" y="477631"/>
                  </a:cubicBezTo>
                  <a:cubicBezTo>
                    <a:pt x="398365" y="477631"/>
                    <a:pt x="399268" y="477631"/>
                    <a:pt x="399268" y="476728"/>
                  </a:cubicBezTo>
                  <a:cubicBezTo>
                    <a:pt x="440821" y="446918"/>
                    <a:pt x="487794" y="427045"/>
                    <a:pt x="537476" y="419818"/>
                  </a:cubicBezTo>
                  <a:cubicBezTo>
                    <a:pt x="562769" y="416206"/>
                    <a:pt x="588966" y="415302"/>
                    <a:pt x="614259" y="418012"/>
                  </a:cubicBezTo>
                  <a:cubicBezTo>
                    <a:pt x="610645" y="425239"/>
                    <a:pt x="607936" y="432465"/>
                    <a:pt x="605225" y="441498"/>
                  </a:cubicBezTo>
                  <a:cubicBezTo>
                    <a:pt x="575416" y="437885"/>
                    <a:pt x="495924" y="434272"/>
                    <a:pt x="426368" y="490278"/>
                  </a:cubicBezTo>
                  <a:close/>
                  <a:moveTo>
                    <a:pt x="104785" y="366523"/>
                  </a:moveTo>
                  <a:lnTo>
                    <a:pt x="117432" y="354780"/>
                  </a:lnTo>
                  <a:lnTo>
                    <a:pt x="117432" y="391816"/>
                  </a:lnTo>
                  <a:cubicBezTo>
                    <a:pt x="112915" y="390009"/>
                    <a:pt x="108399" y="388202"/>
                    <a:pt x="104785" y="387299"/>
                  </a:cubicBezTo>
                  <a:lnTo>
                    <a:pt x="104785" y="366523"/>
                  </a:lnTo>
                  <a:close/>
                  <a:moveTo>
                    <a:pt x="165308" y="309614"/>
                  </a:moveTo>
                  <a:cubicBezTo>
                    <a:pt x="165308" y="309614"/>
                    <a:pt x="166211" y="308711"/>
                    <a:pt x="166211" y="307807"/>
                  </a:cubicBezTo>
                  <a:cubicBezTo>
                    <a:pt x="205957" y="254511"/>
                    <a:pt x="180664" y="202118"/>
                    <a:pt x="179761" y="200312"/>
                  </a:cubicBezTo>
                  <a:cubicBezTo>
                    <a:pt x="177954" y="196698"/>
                    <a:pt x="175245" y="194892"/>
                    <a:pt x="171631" y="193988"/>
                  </a:cubicBezTo>
                  <a:cubicBezTo>
                    <a:pt x="168018" y="193085"/>
                    <a:pt x="164405" y="193988"/>
                    <a:pt x="161695" y="196698"/>
                  </a:cubicBezTo>
                  <a:lnTo>
                    <a:pt x="141822" y="212959"/>
                  </a:lnTo>
                  <a:lnTo>
                    <a:pt x="141822" y="26874"/>
                  </a:lnTo>
                  <a:cubicBezTo>
                    <a:pt x="173438" y="26874"/>
                    <a:pt x="228541" y="28681"/>
                    <a:pt x="270093" y="38617"/>
                  </a:cubicBezTo>
                  <a:cubicBezTo>
                    <a:pt x="308936" y="47650"/>
                    <a:pt x="345972" y="62103"/>
                    <a:pt x="380298" y="81977"/>
                  </a:cubicBezTo>
                  <a:lnTo>
                    <a:pt x="380298" y="447822"/>
                  </a:lnTo>
                  <a:cubicBezTo>
                    <a:pt x="346876" y="430659"/>
                    <a:pt x="311646" y="417109"/>
                    <a:pt x="275513" y="408979"/>
                  </a:cubicBezTo>
                  <a:cubicBezTo>
                    <a:pt x="231250" y="398140"/>
                    <a:pt x="174341" y="396332"/>
                    <a:pt x="140918" y="396332"/>
                  </a:cubicBezTo>
                  <a:lnTo>
                    <a:pt x="140918" y="332197"/>
                  </a:lnTo>
                  <a:lnTo>
                    <a:pt x="165308" y="309614"/>
                  </a:lnTo>
                  <a:close/>
                  <a:moveTo>
                    <a:pt x="82202" y="262641"/>
                  </a:moveTo>
                  <a:lnTo>
                    <a:pt x="46069" y="292450"/>
                  </a:lnTo>
                  <a:lnTo>
                    <a:pt x="82202" y="221088"/>
                  </a:lnTo>
                  <a:lnTo>
                    <a:pt x="82202" y="262641"/>
                  </a:lnTo>
                  <a:close/>
                  <a:moveTo>
                    <a:pt x="117432" y="60297"/>
                  </a:moveTo>
                  <a:lnTo>
                    <a:pt x="117432" y="232831"/>
                  </a:lnTo>
                  <a:lnTo>
                    <a:pt x="105689" y="242768"/>
                  </a:lnTo>
                  <a:lnTo>
                    <a:pt x="105689" y="55781"/>
                  </a:lnTo>
                  <a:lnTo>
                    <a:pt x="117432" y="60297"/>
                  </a:lnTo>
                  <a:close/>
                  <a:moveTo>
                    <a:pt x="654908" y="55781"/>
                  </a:moveTo>
                  <a:lnTo>
                    <a:pt x="654908" y="242768"/>
                  </a:lnTo>
                  <a:lnTo>
                    <a:pt x="643165" y="232831"/>
                  </a:lnTo>
                  <a:lnTo>
                    <a:pt x="643165" y="59394"/>
                  </a:lnTo>
                  <a:lnTo>
                    <a:pt x="654908" y="55781"/>
                  </a:lnTo>
                  <a:close/>
                  <a:moveTo>
                    <a:pt x="714527" y="292450"/>
                  </a:moveTo>
                  <a:lnTo>
                    <a:pt x="678394" y="262641"/>
                  </a:lnTo>
                  <a:lnTo>
                    <a:pt x="678394" y="221088"/>
                  </a:lnTo>
                  <a:lnTo>
                    <a:pt x="714527" y="292450"/>
                  </a:lnTo>
                  <a:close/>
                  <a:moveTo>
                    <a:pt x="761500" y="332197"/>
                  </a:moveTo>
                  <a:lnTo>
                    <a:pt x="679298" y="167793"/>
                  </a:lnTo>
                  <a:lnTo>
                    <a:pt x="679298" y="39520"/>
                  </a:lnTo>
                  <a:cubicBezTo>
                    <a:pt x="679298" y="35907"/>
                    <a:pt x="677491" y="32294"/>
                    <a:pt x="674781" y="29584"/>
                  </a:cubicBezTo>
                  <a:cubicBezTo>
                    <a:pt x="672071" y="27778"/>
                    <a:pt x="667555" y="26874"/>
                    <a:pt x="663941" y="27778"/>
                  </a:cubicBezTo>
                  <a:lnTo>
                    <a:pt x="644068" y="34101"/>
                  </a:lnTo>
                  <a:lnTo>
                    <a:pt x="644068" y="15131"/>
                  </a:lnTo>
                  <a:cubicBezTo>
                    <a:pt x="644068" y="8807"/>
                    <a:pt x="639552" y="4291"/>
                    <a:pt x="634132" y="3387"/>
                  </a:cubicBezTo>
                  <a:cubicBezTo>
                    <a:pt x="600709" y="-1129"/>
                    <a:pt x="567286" y="-1129"/>
                    <a:pt x="534766" y="3387"/>
                  </a:cubicBezTo>
                  <a:cubicBezTo>
                    <a:pt x="484180" y="10614"/>
                    <a:pt x="435401" y="30487"/>
                    <a:pt x="392945" y="60297"/>
                  </a:cubicBezTo>
                  <a:cubicBezTo>
                    <a:pt x="356812" y="40423"/>
                    <a:pt x="317969" y="25067"/>
                    <a:pt x="277320" y="15131"/>
                  </a:cubicBezTo>
                  <a:cubicBezTo>
                    <a:pt x="226734" y="3387"/>
                    <a:pt x="159888" y="1581"/>
                    <a:pt x="130982" y="2484"/>
                  </a:cubicBezTo>
                  <a:cubicBezTo>
                    <a:pt x="124659" y="2484"/>
                    <a:pt x="119239" y="7904"/>
                    <a:pt x="119239" y="14228"/>
                  </a:cubicBezTo>
                  <a:lnTo>
                    <a:pt x="119239" y="33198"/>
                  </a:lnTo>
                  <a:lnTo>
                    <a:pt x="99365" y="26874"/>
                  </a:lnTo>
                  <a:cubicBezTo>
                    <a:pt x="95752" y="25970"/>
                    <a:pt x="92139" y="25970"/>
                    <a:pt x="88526" y="28681"/>
                  </a:cubicBezTo>
                  <a:cubicBezTo>
                    <a:pt x="84912" y="31390"/>
                    <a:pt x="84009" y="34101"/>
                    <a:pt x="84009" y="38617"/>
                  </a:cubicBezTo>
                  <a:lnTo>
                    <a:pt x="84009" y="166888"/>
                  </a:lnTo>
                  <a:lnTo>
                    <a:pt x="903" y="331294"/>
                  </a:lnTo>
                  <a:cubicBezTo>
                    <a:pt x="0" y="333100"/>
                    <a:pt x="0" y="334907"/>
                    <a:pt x="0" y="336713"/>
                  </a:cubicBezTo>
                  <a:lnTo>
                    <a:pt x="0" y="658296"/>
                  </a:lnTo>
                  <a:lnTo>
                    <a:pt x="23486" y="658296"/>
                  </a:lnTo>
                  <a:lnTo>
                    <a:pt x="23486" y="342133"/>
                  </a:lnTo>
                  <a:lnTo>
                    <a:pt x="165308" y="225604"/>
                  </a:lnTo>
                  <a:cubicBezTo>
                    <a:pt x="168921" y="240961"/>
                    <a:pt x="168921" y="266254"/>
                    <a:pt x="149951" y="292450"/>
                  </a:cubicBezTo>
                  <a:lnTo>
                    <a:pt x="86719" y="351166"/>
                  </a:lnTo>
                  <a:cubicBezTo>
                    <a:pt x="84009" y="352974"/>
                    <a:pt x="83106" y="356586"/>
                    <a:pt x="83106" y="360199"/>
                  </a:cubicBezTo>
                  <a:lnTo>
                    <a:pt x="83106" y="396332"/>
                  </a:lnTo>
                  <a:cubicBezTo>
                    <a:pt x="83106" y="402656"/>
                    <a:pt x="88526" y="408076"/>
                    <a:pt x="94849" y="408076"/>
                  </a:cubicBezTo>
                  <a:cubicBezTo>
                    <a:pt x="94849" y="408076"/>
                    <a:pt x="110205" y="408076"/>
                    <a:pt x="121948" y="422529"/>
                  </a:cubicBezTo>
                  <a:cubicBezTo>
                    <a:pt x="136402" y="439692"/>
                    <a:pt x="139112" y="471308"/>
                    <a:pt x="130982" y="512861"/>
                  </a:cubicBezTo>
                  <a:lnTo>
                    <a:pt x="154468" y="517378"/>
                  </a:lnTo>
                  <a:cubicBezTo>
                    <a:pt x="158081" y="498408"/>
                    <a:pt x="159888" y="481245"/>
                    <a:pt x="159888" y="465889"/>
                  </a:cubicBezTo>
                  <a:cubicBezTo>
                    <a:pt x="167114" y="465889"/>
                    <a:pt x="173438" y="464985"/>
                    <a:pt x="180664" y="464985"/>
                  </a:cubicBezTo>
                  <a:cubicBezTo>
                    <a:pt x="180664" y="491181"/>
                    <a:pt x="177051" y="558027"/>
                    <a:pt x="127368" y="574287"/>
                  </a:cubicBezTo>
                  <a:cubicBezTo>
                    <a:pt x="122852" y="576094"/>
                    <a:pt x="119239" y="580610"/>
                    <a:pt x="119239" y="586030"/>
                  </a:cubicBezTo>
                  <a:lnTo>
                    <a:pt x="119239" y="657392"/>
                  </a:lnTo>
                  <a:lnTo>
                    <a:pt x="142725" y="657392"/>
                  </a:lnTo>
                  <a:lnTo>
                    <a:pt x="142725" y="594160"/>
                  </a:lnTo>
                  <a:cubicBezTo>
                    <a:pt x="171631" y="581513"/>
                    <a:pt x="191504" y="553510"/>
                    <a:pt x="199634" y="512861"/>
                  </a:cubicBezTo>
                  <a:cubicBezTo>
                    <a:pt x="203247" y="494795"/>
                    <a:pt x="204151" y="477631"/>
                    <a:pt x="204151" y="465889"/>
                  </a:cubicBezTo>
                  <a:cubicBezTo>
                    <a:pt x="266480" y="471308"/>
                    <a:pt x="317066" y="492988"/>
                    <a:pt x="345069" y="508344"/>
                  </a:cubicBezTo>
                  <a:cubicBezTo>
                    <a:pt x="345972" y="509247"/>
                    <a:pt x="346876" y="510151"/>
                    <a:pt x="346876" y="511055"/>
                  </a:cubicBezTo>
                  <a:lnTo>
                    <a:pt x="346876" y="526411"/>
                  </a:lnTo>
                  <a:cubicBezTo>
                    <a:pt x="346876" y="532734"/>
                    <a:pt x="352295" y="538154"/>
                    <a:pt x="358619" y="538154"/>
                  </a:cubicBezTo>
                  <a:lnTo>
                    <a:pt x="429981" y="538154"/>
                  </a:lnTo>
                  <a:cubicBezTo>
                    <a:pt x="436304" y="538154"/>
                    <a:pt x="441724" y="532734"/>
                    <a:pt x="441724" y="526411"/>
                  </a:cubicBezTo>
                  <a:lnTo>
                    <a:pt x="441724" y="509247"/>
                  </a:lnTo>
                  <a:cubicBezTo>
                    <a:pt x="441724" y="508344"/>
                    <a:pt x="441724" y="507441"/>
                    <a:pt x="442628" y="506538"/>
                  </a:cubicBezTo>
                  <a:cubicBezTo>
                    <a:pt x="482374" y="474922"/>
                    <a:pt x="525733" y="464985"/>
                    <a:pt x="559156" y="462275"/>
                  </a:cubicBezTo>
                  <a:cubicBezTo>
                    <a:pt x="558253" y="492988"/>
                    <a:pt x="563673" y="567963"/>
                    <a:pt x="620582" y="593257"/>
                  </a:cubicBezTo>
                  <a:lnTo>
                    <a:pt x="620582" y="656489"/>
                  </a:lnTo>
                  <a:lnTo>
                    <a:pt x="644068" y="656489"/>
                  </a:lnTo>
                  <a:lnTo>
                    <a:pt x="644068" y="585127"/>
                  </a:lnTo>
                  <a:cubicBezTo>
                    <a:pt x="644068" y="579707"/>
                    <a:pt x="640455" y="575190"/>
                    <a:pt x="635939" y="573383"/>
                  </a:cubicBezTo>
                  <a:cubicBezTo>
                    <a:pt x="586256" y="557124"/>
                    <a:pt x="582642" y="487568"/>
                    <a:pt x="583546" y="461372"/>
                  </a:cubicBezTo>
                  <a:cubicBezTo>
                    <a:pt x="591676" y="461372"/>
                    <a:pt x="598902" y="462275"/>
                    <a:pt x="604322" y="463178"/>
                  </a:cubicBezTo>
                  <a:cubicBezTo>
                    <a:pt x="603419" y="478534"/>
                    <a:pt x="605225" y="496601"/>
                    <a:pt x="608839" y="515571"/>
                  </a:cubicBezTo>
                  <a:lnTo>
                    <a:pt x="632325" y="511055"/>
                  </a:lnTo>
                  <a:cubicBezTo>
                    <a:pt x="624195" y="469501"/>
                    <a:pt x="626905" y="438789"/>
                    <a:pt x="641358" y="420723"/>
                  </a:cubicBezTo>
                  <a:cubicBezTo>
                    <a:pt x="653102" y="406269"/>
                    <a:pt x="668458" y="406269"/>
                    <a:pt x="668458" y="406269"/>
                  </a:cubicBezTo>
                  <a:cubicBezTo>
                    <a:pt x="674781" y="406269"/>
                    <a:pt x="680201" y="400849"/>
                    <a:pt x="680201" y="394526"/>
                  </a:cubicBezTo>
                  <a:lnTo>
                    <a:pt x="680201" y="358393"/>
                  </a:lnTo>
                  <a:cubicBezTo>
                    <a:pt x="680201" y="354780"/>
                    <a:pt x="679298" y="352069"/>
                    <a:pt x="676588" y="349360"/>
                  </a:cubicBezTo>
                  <a:lnTo>
                    <a:pt x="613356" y="290644"/>
                  </a:lnTo>
                  <a:cubicBezTo>
                    <a:pt x="594386" y="264448"/>
                    <a:pt x="595289" y="239154"/>
                    <a:pt x="597999" y="223798"/>
                  </a:cubicBezTo>
                  <a:lnTo>
                    <a:pt x="739821" y="340327"/>
                  </a:lnTo>
                  <a:lnTo>
                    <a:pt x="739821" y="656489"/>
                  </a:lnTo>
                  <a:lnTo>
                    <a:pt x="763307" y="656489"/>
                  </a:lnTo>
                  <a:lnTo>
                    <a:pt x="763307" y="336713"/>
                  </a:lnTo>
                  <a:cubicBezTo>
                    <a:pt x="762404" y="334907"/>
                    <a:pt x="762404" y="333100"/>
                    <a:pt x="761500" y="332197"/>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171" name="Google Shape;1171;g34bf7dc1ca9_0_726"/>
            <p:cNvSpPr/>
            <p:nvPr/>
          </p:nvSpPr>
          <p:spPr>
            <a:xfrm>
              <a:off x="5876421" y="5588448"/>
              <a:ext cx="175244" cy="62577"/>
            </a:xfrm>
            <a:custGeom>
              <a:avLst/>
              <a:gdLst/>
              <a:ahLst/>
              <a:cxnLst/>
              <a:rect l="l" t="t" r="r" b="b"/>
              <a:pathLst>
                <a:path w="175244" h="62577" extrusionOk="0">
                  <a:moveTo>
                    <a:pt x="163501" y="62578"/>
                  </a:moveTo>
                  <a:lnTo>
                    <a:pt x="175244" y="40898"/>
                  </a:lnTo>
                  <a:cubicBezTo>
                    <a:pt x="88525" y="-10591"/>
                    <a:pt x="3613" y="1152"/>
                    <a:pt x="0" y="1152"/>
                  </a:cubicBezTo>
                  <a:lnTo>
                    <a:pt x="3613" y="26445"/>
                  </a:lnTo>
                  <a:cubicBezTo>
                    <a:pt x="4517" y="26445"/>
                    <a:pt x="84009" y="14702"/>
                    <a:pt x="163501" y="6257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172" name="Google Shape;1172;g34bf7dc1ca9_0_726"/>
            <p:cNvSpPr/>
            <p:nvPr/>
          </p:nvSpPr>
          <p:spPr>
            <a:xfrm>
              <a:off x="5876421" y="5650223"/>
              <a:ext cx="175244" cy="56809"/>
            </a:xfrm>
            <a:custGeom>
              <a:avLst/>
              <a:gdLst/>
              <a:ahLst/>
              <a:cxnLst/>
              <a:rect l="l" t="t" r="r" b="b"/>
              <a:pathLst>
                <a:path w="175244" h="56809" extrusionOk="0">
                  <a:moveTo>
                    <a:pt x="163501" y="56810"/>
                  </a:moveTo>
                  <a:lnTo>
                    <a:pt x="175244" y="36936"/>
                  </a:lnTo>
                  <a:cubicBezTo>
                    <a:pt x="88525" y="-10036"/>
                    <a:pt x="3613" y="803"/>
                    <a:pt x="0" y="1706"/>
                  </a:cubicBezTo>
                  <a:lnTo>
                    <a:pt x="3613" y="24289"/>
                  </a:lnTo>
                  <a:cubicBezTo>
                    <a:pt x="4517" y="24289"/>
                    <a:pt x="84009" y="14353"/>
                    <a:pt x="163501" y="5681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173" name="Google Shape;1173;g34bf7dc1ca9_0_726"/>
            <p:cNvSpPr/>
            <p:nvPr/>
          </p:nvSpPr>
          <p:spPr>
            <a:xfrm>
              <a:off x="6121221" y="5826603"/>
              <a:ext cx="175244" cy="62899"/>
            </a:xfrm>
            <a:custGeom>
              <a:avLst/>
              <a:gdLst/>
              <a:ahLst/>
              <a:cxnLst/>
              <a:rect l="l" t="t" r="r" b="b"/>
              <a:pathLst>
                <a:path w="175244" h="62899" extrusionOk="0">
                  <a:moveTo>
                    <a:pt x="0" y="41220"/>
                  </a:moveTo>
                  <a:lnTo>
                    <a:pt x="11743" y="62900"/>
                  </a:lnTo>
                  <a:cubicBezTo>
                    <a:pt x="91236" y="15023"/>
                    <a:pt x="171631" y="26767"/>
                    <a:pt x="171631" y="26767"/>
                  </a:cubicBezTo>
                  <a:lnTo>
                    <a:pt x="175244" y="2378"/>
                  </a:lnTo>
                  <a:cubicBezTo>
                    <a:pt x="171631" y="570"/>
                    <a:pt x="85816" y="-11172"/>
                    <a:pt x="0" y="4122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174" name="Google Shape;1174;g34bf7dc1ca9_0_726"/>
            <p:cNvSpPr/>
            <p:nvPr/>
          </p:nvSpPr>
          <p:spPr>
            <a:xfrm>
              <a:off x="6121221" y="5582167"/>
              <a:ext cx="175244" cy="56212"/>
            </a:xfrm>
            <a:custGeom>
              <a:avLst/>
              <a:gdLst/>
              <a:ahLst/>
              <a:cxnLst/>
              <a:rect l="l" t="t" r="r" b="b"/>
              <a:pathLst>
                <a:path w="175244" h="56212" extrusionOk="0">
                  <a:moveTo>
                    <a:pt x="0" y="36340"/>
                  </a:moveTo>
                  <a:lnTo>
                    <a:pt x="11743" y="56212"/>
                  </a:lnTo>
                  <a:cubicBezTo>
                    <a:pt x="91236" y="13757"/>
                    <a:pt x="171631" y="23693"/>
                    <a:pt x="171631" y="23693"/>
                  </a:cubicBezTo>
                  <a:lnTo>
                    <a:pt x="175244" y="1110"/>
                  </a:lnTo>
                  <a:cubicBezTo>
                    <a:pt x="171631" y="1110"/>
                    <a:pt x="85816" y="-9730"/>
                    <a:pt x="0" y="3634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1175" name="Google Shape;1175;g34bf7dc1ca9_0_726"/>
          <p:cNvGrpSpPr/>
          <p:nvPr/>
        </p:nvGrpSpPr>
        <p:grpSpPr>
          <a:xfrm>
            <a:off x="4681257" y="4463928"/>
            <a:ext cx="361466" cy="360553"/>
            <a:chOff x="4422991" y="3660630"/>
            <a:chExt cx="1086135" cy="1083391"/>
          </a:xfrm>
        </p:grpSpPr>
        <p:sp>
          <p:nvSpPr>
            <p:cNvPr id="1176" name="Google Shape;1176;g34bf7dc1ca9_0_726"/>
            <p:cNvSpPr/>
            <p:nvPr/>
          </p:nvSpPr>
          <p:spPr>
            <a:xfrm>
              <a:off x="4422991" y="3660630"/>
              <a:ext cx="1086135" cy="1083391"/>
            </a:xfrm>
            <a:custGeom>
              <a:avLst/>
              <a:gdLst/>
              <a:ahLst/>
              <a:cxnLst/>
              <a:rect l="l" t="t" r="r" b="b"/>
              <a:pathLst>
                <a:path w="1086135" h="1083391" extrusionOk="0">
                  <a:moveTo>
                    <a:pt x="754261" y="139881"/>
                  </a:moveTo>
                  <a:cubicBezTo>
                    <a:pt x="724091" y="139881"/>
                    <a:pt x="702148" y="164566"/>
                    <a:pt x="702148" y="191993"/>
                  </a:cubicBezTo>
                  <a:lnTo>
                    <a:pt x="702148" y="331874"/>
                  </a:lnTo>
                  <a:cubicBezTo>
                    <a:pt x="702148" y="362045"/>
                    <a:pt x="726834" y="383987"/>
                    <a:pt x="754261" y="383987"/>
                  </a:cubicBezTo>
                  <a:lnTo>
                    <a:pt x="1034023" y="383987"/>
                  </a:lnTo>
                  <a:cubicBezTo>
                    <a:pt x="1064194" y="383987"/>
                    <a:pt x="1086136" y="359302"/>
                    <a:pt x="1086136" y="331874"/>
                  </a:cubicBezTo>
                  <a:lnTo>
                    <a:pt x="1086136" y="191993"/>
                  </a:lnTo>
                  <a:cubicBezTo>
                    <a:pt x="1086136" y="161823"/>
                    <a:pt x="1061451" y="139881"/>
                    <a:pt x="1034023" y="139881"/>
                  </a:cubicBezTo>
                  <a:lnTo>
                    <a:pt x="962711" y="139881"/>
                  </a:lnTo>
                  <a:cubicBezTo>
                    <a:pt x="973683" y="126167"/>
                    <a:pt x="981911" y="106968"/>
                    <a:pt x="981911" y="87768"/>
                  </a:cubicBezTo>
                  <a:cubicBezTo>
                    <a:pt x="981911" y="38399"/>
                    <a:pt x="943512" y="0"/>
                    <a:pt x="894142" y="0"/>
                  </a:cubicBezTo>
                  <a:cubicBezTo>
                    <a:pt x="853000" y="0"/>
                    <a:pt x="817345" y="30171"/>
                    <a:pt x="809117" y="71312"/>
                  </a:cubicBezTo>
                  <a:lnTo>
                    <a:pt x="614380" y="71312"/>
                  </a:lnTo>
                  <a:cubicBezTo>
                    <a:pt x="565010" y="71312"/>
                    <a:pt x="526611" y="109710"/>
                    <a:pt x="526611" y="159080"/>
                  </a:cubicBezTo>
                  <a:lnTo>
                    <a:pt x="526611" y="318161"/>
                  </a:lnTo>
                  <a:cubicBezTo>
                    <a:pt x="490956" y="326389"/>
                    <a:pt x="466270" y="351074"/>
                    <a:pt x="458042" y="386730"/>
                  </a:cubicBezTo>
                  <a:lnTo>
                    <a:pt x="263306" y="386730"/>
                  </a:lnTo>
                  <a:cubicBezTo>
                    <a:pt x="213936" y="386730"/>
                    <a:pt x="175537" y="425128"/>
                    <a:pt x="175537" y="474498"/>
                  </a:cubicBezTo>
                  <a:lnTo>
                    <a:pt x="175537" y="633578"/>
                  </a:lnTo>
                  <a:cubicBezTo>
                    <a:pt x="134396" y="641806"/>
                    <a:pt x="104225" y="677462"/>
                    <a:pt x="104225" y="718604"/>
                  </a:cubicBezTo>
                  <a:cubicBezTo>
                    <a:pt x="104225" y="737803"/>
                    <a:pt x="112454" y="757003"/>
                    <a:pt x="123425" y="770716"/>
                  </a:cubicBezTo>
                  <a:lnTo>
                    <a:pt x="52113" y="770716"/>
                  </a:lnTo>
                  <a:cubicBezTo>
                    <a:pt x="21942" y="770716"/>
                    <a:pt x="0" y="795401"/>
                    <a:pt x="0" y="822829"/>
                  </a:cubicBezTo>
                  <a:lnTo>
                    <a:pt x="0" y="962710"/>
                  </a:lnTo>
                  <a:cubicBezTo>
                    <a:pt x="0" y="992880"/>
                    <a:pt x="24685" y="1014822"/>
                    <a:pt x="52113" y="1014822"/>
                  </a:cubicBezTo>
                  <a:lnTo>
                    <a:pt x="331875" y="1014822"/>
                  </a:lnTo>
                  <a:cubicBezTo>
                    <a:pt x="362045" y="1014822"/>
                    <a:pt x="383987" y="990137"/>
                    <a:pt x="383987" y="962710"/>
                  </a:cubicBezTo>
                  <a:lnTo>
                    <a:pt x="383987" y="822829"/>
                  </a:lnTo>
                  <a:cubicBezTo>
                    <a:pt x="383987" y="792658"/>
                    <a:pt x="359303" y="770716"/>
                    <a:pt x="331875" y="770716"/>
                  </a:cubicBezTo>
                  <a:lnTo>
                    <a:pt x="260563" y="770716"/>
                  </a:lnTo>
                  <a:cubicBezTo>
                    <a:pt x="271534" y="757003"/>
                    <a:pt x="279762" y="737803"/>
                    <a:pt x="279762" y="718604"/>
                  </a:cubicBezTo>
                  <a:cubicBezTo>
                    <a:pt x="279762" y="677462"/>
                    <a:pt x="249592" y="641806"/>
                    <a:pt x="208450" y="633578"/>
                  </a:cubicBezTo>
                  <a:lnTo>
                    <a:pt x="208450" y="474498"/>
                  </a:lnTo>
                  <a:cubicBezTo>
                    <a:pt x="208450" y="444327"/>
                    <a:pt x="233135" y="422385"/>
                    <a:pt x="260563" y="422385"/>
                  </a:cubicBezTo>
                  <a:lnTo>
                    <a:pt x="455300" y="422385"/>
                  </a:lnTo>
                  <a:cubicBezTo>
                    <a:pt x="458042" y="436099"/>
                    <a:pt x="463528" y="447070"/>
                    <a:pt x="471756" y="458041"/>
                  </a:cubicBezTo>
                  <a:lnTo>
                    <a:pt x="400444" y="458041"/>
                  </a:lnTo>
                  <a:cubicBezTo>
                    <a:pt x="370274" y="458041"/>
                    <a:pt x="348331" y="482726"/>
                    <a:pt x="348331" y="510154"/>
                  </a:cubicBezTo>
                  <a:lnTo>
                    <a:pt x="348331" y="650035"/>
                  </a:lnTo>
                  <a:cubicBezTo>
                    <a:pt x="348331" y="680205"/>
                    <a:pt x="373017" y="702147"/>
                    <a:pt x="400444" y="702147"/>
                  </a:cubicBezTo>
                  <a:lnTo>
                    <a:pt x="537583" y="702147"/>
                  </a:lnTo>
                  <a:cubicBezTo>
                    <a:pt x="537583" y="704890"/>
                    <a:pt x="534840" y="707633"/>
                    <a:pt x="534840" y="710375"/>
                  </a:cubicBezTo>
                  <a:lnTo>
                    <a:pt x="488213" y="721347"/>
                  </a:lnTo>
                  <a:lnTo>
                    <a:pt x="488213" y="852999"/>
                  </a:lnTo>
                  <a:lnTo>
                    <a:pt x="534840" y="863970"/>
                  </a:lnTo>
                  <a:cubicBezTo>
                    <a:pt x="540325" y="880427"/>
                    <a:pt x="545811" y="894141"/>
                    <a:pt x="554039" y="907854"/>
                  </a:cubicBezTo>
                  <a:lnTo>
                    <a:pt x="529354" y="948996"/>
                  </a:lnTo>
                  <a:lnTo>
                    <a:pt x="622608" y="1042250"/>
                  </a:lnTo>
                  <a:lnTo>
                    <a:pt x="663750" y="1017565"/>
                  </a:lnTo>
                  <a:cubicBezTo>
                    <a:pt x="677463" y="1025793"/>
                    <a:pt x="691177" y="1031279"/>
                    <a:pt x="707634" y="1036764"/>
                  </a:cubicBezTo>
                  <a:lnTo>
                    <a:pt x="718605" y="1083391"/>
                  </a:lnTo>
                  <a:lnTo>
                    <a:pt x="850258" y="1083391"/>
                  </a:lnTo>
                  <a:lnTo>
                    <a:pt x="861229" y="1036764"/>
                  </a:lnTo>
                  <a:cubicBezTo>
                    <a:pt x="877686" y="1031279"/>
                    <a:pt x="891400" y="1025793"/>
                    <a:pt x="905114" y="1017565"/>
                  </a:cubicBezTo>
                  <a:lnTo>
                    <a:pt x="946255" y="1042250"/>
                  </a:lnTo>
                  <a:lnTo>
                    <a:pt x="1039509" y="948996"/>
                  </a:lnTo>
                  <a:lnTo>
                    <a:pt x="1014824" y="907854"/>
                  </a:lnTo>
                  <a:cubicBezTo>
                    <a:pt x="1023052" y="894141"/>
                    <a:pt x="1028538" y="880427"/>
                    <a:pt x="1034023" y="863970"/>
                  </a:cubicBezTo>
                  <a:lnTo>
                    <a:pt x="1080651" y="852999"/>
                  </a:lnTo>
                  <a:lnTo>
                    <a:pt x="1080651" y="721347"/>
                  </a:lnTo>
                  <a:lnTo>
                    <a:pt x="1034023" y="710375"/>
                  </a:lnTo>
                  <a:cubicBezTo>
                    <a:pt x="1028538" y="693919"/>
                    <a:pt x="1023052" y="680205"/>
                    <a:pt x="1014824" y="666491"/>
                  </a:cubicBezTo>
                  <a:lnTo>
                    <a:pt x="1039509" y="625350"/>
                  </a:lnTo>
                  <a:lnTo>
                    <a:pt x="946255" y="532096"/>
                  </a:lnTo>
                  <a:lnTo>
                    <a:pt x="905114" y="556781"/>
                  </a:lnTo>
                  <a:cubicBezTo>
                    <a:pt x="891400" y="548552"/>
                    <a:pt x="877686" y="543067"/>
                    <a:pt x="861229" y="537582"/>
                  </a:cubicBezTo>
                  <a:lnTo>
                    <a:pt x="850258" y="490954"/>
                  </a:lnTo>
                  <a:lnTo>
                    <a:pt x="726834" y="490954"/>
                  </a:lnTo>
                  <a:cubicBezTo>
                    <a:pt x="718605" y="471755"/>
                    <a:pt x="699406" y="455299"/>
                    <a:pt x="677463" y="455299"/>
                  </a:cubicBezTo>
                  <a:lnTo>
                    <a:pt x="606152" y="455299"/>
                  </a:lnTo>
                  <a:cubicBezTo>
                    <a:pt x="617123" y="441585"/>
                    <a:pt x="625351" y="422385"/>
                    <a:pt x="625351" y="403186"/>
                  </a:cubicBezTo>
                  <a:cubicBezTo>
                    <a:pt x="625351" y="362045"/>
                    <a:pt x="595180" y="326389"/>
                    <a:pt x="554039" y="318161"/>
                  </a:cubicBezTo>
                  <a:lnTo>
                    <a:pt x="554039" y="159080"/>
                  </a:lnTo>
                  <a:cubicBezTo>
                    <a:pt x="554039" y="128910"/>
                    <a:pt x="578724" y="106968"/>
                    <a:pt x="606152" y="106968"/>
                  </a:cubicBezTo>
                  <a:lnTo>
                    <a:pt x="800888" y="106968"/>
                  </a:lnTo>
                  <a:cubicBezTo>
                    <a:pt x="803631" y="120681"/>
                    <a:pt x="809117" y="131653"/>
                    <a:pt x="817345" y="142624"/>
                  </a:cubicBezTo>
                  <a:lnTo>
                    <a:pt x="754261" y="142624"/>
                  </a:lnTo>
                  <a:close/>
                  <a:moveTo>
                    <a:pt x="351074" y="825572"/>
                  </a:moveTo>
                  <a:lnTo>
                    <a:pt x="351074" y="965452"/>
                  </a:lnTo>
                  <a:cubicBezTo>
                    <a:pt x="351074" y="976424"/>
                    <a:pt x="342846" y="981909"/>
                    <a:pt x="334618" y="981909"/>
                  </a:cubicBezTo>
                  <a:lnTo>
                    <a:pt x="54855" y="981909"/>
                  </a:lnTo>
                  <a:cubicBezTo>
                    <a:pt x="43884" y="981909"/>
                    <a:pt x="38399" y="973681"/>
                    <a:pt x="38399" y="965452"/>
                  </a:cubicBezTo>
                  <a:lnTo>
                    <a:pt x="38399" y="825572"/>
                  </a:lnTo>
                  <a:cubicBezTo>
                    <a:pt x="38399" y="814600"/>
                    <a:pt x="46627" y="809115"/>
                    <a:pt x="54855" y="809115"/>
                  </a:cubicBezTo>
                  <a:lnTo>
                    <a:pt x="334618" y="809115"/>
                  </a:lnTo>
                  <a:cubicBezTo>
                    <a:pt x="342846" y="809115"/>
                    <a:pt x="351074" y="817343"/>
                    <a:pt x="351074" y="825572"/>
                  </a:cubicBezTo>
                  <a:lnTo>
                    <a:pt x="351074" y="825572"/>
                  </a:lnTo>
                  <a:close/>
                  <a:moveTo>
                    <a:pt x="244107" y="721347"/>
                  </a:moveTo>
                  <a:cubicBezTo>
                    <a:pt x="244107" y="751517"/>
                    <a:pt x="219421" y="773459"/>
                    <a:pt x="191994" y="773459"/>
                  </a:cubicBezTo>
                  <a:cubicBezTo>
                    <a:pt x="161824" y="773459"/>
                    <a:pt x="139881" y="748774"/>
                    <a:pt x="139881" y="721347"/>
                  </a:cubicBezTo>
                  <a:cubicBezTo>
                    <a:pt x="139881" y="691176"/>
                    <a:pt x="164566" y="669234"/>
                    <a:pt x="191994" y="669234"/>
                  </a:cubicBezTo>
                  <a:cubicBezTo>
                    <a:pt x="222164" y="669234"/>
                    <a:pt x="244107" y="691176"/>
                    <a:pt x="244107" y="721347"/>
                  </a:cubicBezTo>
                  <a:lnTo>
                    <a:pt x="244107" y="721347"/>
                  </a:lnTo>
                  <a:close/>
                  <a:moveTo>
                    <a:pt x="839287" y="567752"/>
                  </a:moveTo>
                  <a:lnTo>
                    <a:pt x="850258" y="570495"/>
                  </a:lnTo>
                  <a:cubicBezTo>
                    <a:pt x="869457" y="575980"/>
                    <a:pt x="888657" y="584208"/>
                    <a:pt x="905114" y="592437"/>
                  </a:cubicBezTo>
                  <a:lnTo>
                    <a:pt x="913342" y="597922"/>
                  </a:lnTo>
                  <a:lnTo>
                    <a:pt x="948997" y="575980"/>
                  </a:lnTo>
                  <a:lnTo>
                    <a:pt x="1003853" y="630835"/>
                  </a:lnTo>
                  <a:lnTo>
                    <a:pt x="981911" y="666491"/>
                  </a:lnTo>
                  <a:lnTo>
                    <a:pt x="987397" y="674720"/>
                  </a:lnTo>
                  <a:cubicBezTo>
                    <a:pt x="998368" y="691176"/>
                    <a:pt x="1003853" y="710375"/>
                    <a:pt x="1009338" y="729575"/>
                  </a:cubicBezTo>
                  <a:lnTo>
                    <a:pt x="1012081" y="740546"/>
                  </a:lnTo>
                  <a:lnTo>
                    <a:pt x="1053223" y="751517"/>
                  </a:lnTo>
                  <a:lnTo>
                    <a:pt x="1053223" y="828314"/>
                  </a:lnTo>
                  <a:lnTo>
                    <a:pt x="1012081" y="839285"/>
                  </a:lnTo>
                  <a:lnTo>
                    <a:pt x="1009338" y="850256"/>
                  </a:lnTo>
                  <a:cubicBezTo>
                    <a:pt x="1003853" y="869456"/>
                    <a:pt x="995625" y="888655"/>
                    <a:pt x="987397" y="905112"/>
                  </a:cubicBezTo>
                  <a:lnTo>
                    <a:pt x="981911" y="913340"/>
                  </a:lnTo>
                  <a:lnTo>
                    <a:pt x="1003853" y="948996"/>
                  </a:lnTo>
                  <a:lnTo>
                    <a:pt x="948997" y="1003851"/>
                  </a:lnTo>
                  <a:lnTo>
                    <a:pt x="913342" y="981909"/>
                  </a:lnTo>
                  <a:lnTo>
                    <a:pt x="905114" y="987394"/>
                  </a:lnTo>
                  <a:cubicBezTo>
                    <a:pt x="888657" y="998365"/>
                    <a:pt x="869457" y="1003851"/>
                    <a:pt x="850258" y="1009337"/>
                  </a:cubicBezTo>
                  <a:lnTo>
                    <a:pt x="839287" y="1012079"/>
                  </a:lnTo>
                  <a:lnTo>
                    <a:pt x="828316" y="1053221"/>
                  </a:lnTo>
                  <a:lnTo>
                    <a:pt x="751519" y="1053221"/>
                  </a:lnTo>
                  <a:lnTo>
                    <a:pt x="740548" y="1012079"/>
                  </a:lnTo>
                  <a:lnTo>
                    <a:pt x="729576" y="1009337"/>
                  </a:lnTo>
                  <a:cubicBezTo>
                    <a:pt x="710377" y="1003851"/>
                    <a:pt x="691177" y="995623"/>
                    <a:pt x="674721" y="987394"/>
                  </a:cubicBezTo>
                  <a:lnTo>
                    <a:pt x="666493" y="981909"/>
                  </a:lnTo>
                  <a:lnTo>
                    <a:pt x="630837" y="1003851"/>
                  </a:lnTo>
                  <a:lnTo>
                    <a:pt x="575981" y="948996"/>
                  </a:lnTo>
                  <a:lnTo>
                    <a:pt x="597923" y="913340"/>
                  </a:lnTo>
                  <a:lnTo>
                    <a:pt x="592438" y="905112"/>
                  </a:lnTo>
                  <a:cubicBezTo>
                    <a:pt x="581467" y="888655"/>
                    <a:pt x="575981" y="869456"/>
                    <a:pt x="570496" y="850256"/>
                  </a:cubicBezTo>
                  <a:lnTo>
                    <a:pt x="567753" y="839285"/>
                  </a:lnTo>
                  <a:lnTo>
                    <a:pt x="526611" y="828314"/>
                  </a:lnTo>
                  <a:lnTo>
                    <a:pt x="526611" y="751517"/>
                  </a:lnTo>
                  <a:lnTo>
                    <a:pt x="567753" y="740546"/>
                  </a:lnTo>
                  <a:lnTo>
                    <a:pt x="570496" y="729575"/>
                  </a:lnTo>
                  <a:cubicBezTo>
                    <a:pt x="573239" y="718604"/>
                    <a:pt x="575981" y="710375"/>
                    <a:pt x="581467" y="702147"/>
                  </a:cubicBezTo>
                  <a:lnTo>
                    <a:pt x="619866" y="702147"/>
                  </a:lnTo>
                  <a:cubicBezTo>
                    <a:pt x="606152" y="729575"/>
                    <a:pt x="597923" y="759745"/>
                    <a:pt x="597923" y="789916"/>
                  </a:cubicBezTo>
                  <a:cubicBezTo>
                    <a:pt x="597923" y="896883"/>
                    <a:pt x="685692" y="981909"/>
                    <a:pt x="789917" y="981909"/>
                  </a:cubicBezTo>
                  <a:cubicBezTo>
                    <a:pt x="894142" y="981909"/>
                    <a:pt x="981911" y="894141"/>
                    <a:pt x="981911" y="789916"/>
                  </a:cubicBezTo>
                  <a:cubicBezTo>
                    <a:pt x="981911" y="685691"/>
                    <a:pt x="894142" y="597922"/>
                    <a:pt x="789917" y="597922"/>
                  </a:cubicBezTo>
                  <a:cubicBezTo>
                    <a:pt x="770717" y="597922"/>
                    <a:pt x="754261" y="600665"/>
                    <a:pt x="737805" y="606151"/>
                  </a:cubicBezTo>
                  <a:lnTo>
                    <a:pt x="737805" y="529353"/>
                  </a:lnTo>
                  <a:lnTo>
                    <a:pt x="828316" y="529353"/>
                  </a:lnTo>
                  <a:lnTo>
                    <a:pt x="839287" y="567752"/>
                  </a:lnTo>
                  <a:close/>
                  <a:moveTo>
                    <a:pt x="737805" y="650035"/>
                  </a:moveTo>
                  <a:lnTo>
                    <a:pt x="737805" y="641806"/>
                  </a:lnTo>
                  <a:cubicBezTo>
                    <a:pt x="754261" y="636321"/>
                    <a:pt x="773460" y="633578"/>
                    <a:pt x="789917" y="633578"/>
                  </a:cubicBezTo>
                  <a:cubicBezTo>
                    <a:pt x="877686" y="633578"/>
                    <a:pt x="948997" y="704890"/>
                    <a:pt x="948997" y="792658"/>
                  </a:cubicBezTo>
                  <a:cubicBezTo>
                    <a:pt x="948997" y="880427"/>
                    <a:pt x="877686" y="951738"/>
                    <a:pt x="789917" y="951738"/>
                  </a:cubicBezTo>
                  <a:cubicBezTo>
                    <a:pt x="702148" y="951738"/>
                    <a:pt x="630837" y="880427"/>
                    <a:pt x="630837" y="792658"/>
                  </a:cubicBezTo>
                  <a:cubicBezTo>
                    <a:pt x="630837" y="759745"/>
                    <a:pt x="639065" y="729575"/>
                    <a:pt x="658265" y="704890"/>
                  </a:cubicBezTo>
                  <a:lnTo>
                    <a:pt x="682949" y="704890"/>
                  </a:lnTo>
                  <a:cubicBezTo>
                    <a:pt x="713120" y="702147"/>
                    <a:pt x="737805" y="680205"/>
                    <a:pt x="737805" y="650035"/>
                  </a:cubicBezTo>
                  <a:lnTo>
                    <a:pt x="737805" y="650035"/>
                  </a:lnTo>
                  <a:close/>
                  <a:moveTo>
                    <a:pt x="702148" y="510154"/>
                  </a:moveTo>
                  <a:lnTo>
                    <a:pt x="702148" y="650035"/>
                  </a:lnTo>
                  <a:cubicBezTo>
                    <a:pt x="702148" y="661006"/>
                    <a:pt x="693920" y="666491"/>
                    <a:pt x="685692" y="666491"/>
                  </a:cubicBezTo>
                  <a:lnTo>
                    <a:pt x="405930" y="666491"/>
                  </a:lnTo>
                  <a:cubicBezTo>
                    <a:pt x="394959" y="666491"/>
                    <a:pt x="389473" y="658263"/>
                    <a:pt x="389473" y="650035"/>
                  </a:cubicBezTo>
                  <a:lnTo>
                    <a:pt x="389473" y="510154"/>
                  </a:lnTo>
                  <a:cubicBezTo>
                    <a:pt x="389473" y="499183"/>
                    <a:pt x="397701" y="493697"/>
                    <a:pt x="405930" y="493697"/>
                  </a:cubicBezTo>
                  <a:lnTo>
                    <a:pt x="685692" y="493697"/>
                  </a:lnTo>
                  <a:cubicBezTo>
                    <a:pt x="693920" y="493697"/>
                    <a:pt x="702148" y="499183"/>
                    <a:pt x="702148" y="510154"/>
                  </a:cubicBezTo>
                  <a:lnTo>
                    <a:pt x="702148" y="510154"/>
                  </a:lnTo>
                  <a:close/>
                  <a:moveTo>
                    <a:pt x="595180" y="403186"/>
                  </a:moveTo>
                  <a:cubicBezTo>
                    <a:pt x="595180" y="433357"/>
                    <a:pt x="570496" y="455299"/>
                    <a:pt x="543068" y="455299"/>
                  </a:cubicBezTo>
                  <a:cubicBezTo>
                    <a:pt x="512897" y="455299"/>
                    <a:pt x="490956" y="430614"/>
                    <a:pt x="490956" y="403186"/>
                  </a:cubicBezTo>
                  <a:cubicBezTo>
                    <a:pt x="490956" y="373016"/>
                    <a:pt x="515640" y="351074"/>
                    <a:pt x="543068" y="351074"/>
                  </a:cubicBezTo>
                  <a:cubicBezTo>
                    <a:pt x="573239" y="351074"/>
                    <a:pt x="595180" y="375758"/>
                    <a:pt x="595180" y="403186"/>
                  </a:cubicBezTo>
                  <a:lnTo>
                    <a:pt x="595180" y="403186"/>
                  </a:lnTo>
                  <a:close/>
                  <a:moveTo>
                    <a:pt x="1053223" y="194736"/>
                  </a:moveTo>
                  <a:lnTo>
                    <a:pt x="1053223" y="334617"/>
                  </a:lnTo>
                  <a:cubicBezTo>
                    <a:pt x="1053223" y="345588"/>
                    <a:pt x="1044994" y="351074"/>
                    <a:pt x="1036766" y="351074"/>
                  </a:cubicBezTo>
                  <a:lnTo>
                    <a:pt x="757004" y="351074"/>
                  </a:lnTo>
                  <a:cubicBezTo>
                    <a:pt x="746033" y="351074"/>
                    <a:pt x="740548" y="342845"/>
                    <a:pt x="740548" y="334617"/>
                  </a:cubicBezTo>
                  <a:lnTo>
                    <a:pt x="740548" y="194736"/>
                  </a:lnTo>
                  <a:cubicBezTo>
                    <a:pt x="740548" y="183765"/>
                    <a:pt x="748776" y="178280"/>
                    <a:pt x="757004" y="178280"/>
                  </a:cubicBezTo>
                  <a:lnTo>
                    <a:pt x="1036766" y="178280"/>
                  </a:lnTo>
                  <a:cubicBezTo>
                    <a:pt x="1044994" y="175537"/>
                    <a:pt x="1053223" y="183765"/>
                    <a:pt x="1053223" y="194736"/>
                  </a:cubicBezTo>
                  <a:lnTo>
                    <a:pt x="1053223" y="194736"/>
                  </a:lnTo>
                  <a:close/>
                  <a:moveTo>
                    <a:pt x="842030" y="87768"/>
                  </a:moveTo>
                  <a:cubicBezTo>
                    <a:pt x="842030" y="57598"/>
                    <a:pt x="866714" y="35656"/>
                    <a:pt x="894142" y="35656"/>
                  </a:cubicBezTo>
                  <a:cubicBezTo>
                    <a:pt x="924313" y="35656"/>
                    <a:pt x="946255" y="60341"/>
                    <a:pt x="946255" y="87768"/>
                  </a:cubicBezTo>
                  <a:cubicBezTo>
                    <a:pt x="946255" y="117939"/>
                    <a:pt x="921570" y="139881"/>
                    <a:pt x="894142" y="139881"/>
                  </a:cubicBezTo>
                  <a:cubicBezTo>
                    <a:pt x="866714" y="139881"/>
                    <a:pt x="842030" y="117939"/>
                    <a:pt x="842030" y="87768"/>
                  </a:cubicBezTo>
                  <a:lnTo>
                    <a:pt x="842030" y="87768"/>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177" name="Google Shape;1177;g34bf7dc1ca9_0_726"/>
            <p:cNvSpPr/>
            <p:nvPr/>
          </p:nvSpPr>
          <p:spPr>
            <a:xfrm>
              <a:off x="5193709" y="3871823"/>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178" name="Google Shape;1178;g34bf7dc1ca9_0_726"/>
            <p:cNvSpPr/>
            <p:nvPr/>
          </p:nvSpPr>
          <p:spPr>
            <a:xfrm>
              <a:off x="5193709" y="3943135"/>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179" name="Google Shape;1179;g34bf7dc1ca9_0_726"/>
            <p:cNvSpPr/>
            <p:nvPr/>
          </p:nvSpPr>
          <p:spPr>
            <a:xfrm>
              <a:off x="4842634" y="4187241"/>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180" name="Google Shape;1180;g34bf7dc1ca9_0_726"/>
            <p:cNvSpPr/>
            <p:nvPr/>
          </p:nvSpPr>
          <p:spPr>
            <a:xfrm>
              <a:off x="4842634" y="4258553"/>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181" name="Google Shape;1181;g34bf7dc1ca9_0_726"/>
            <p:cNvSpPr/>
            <p:nvPr/>
          </p:nvSpPr>
          <p:spPr>
            <a:xfrm>
              <a:off x="4491560" y="4505401"/>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182" name="Google Shape;1182;g34bf7dc1ca9_0_726"/>
            <p:cNvSpPr/>
            <p:nvPr/>
          </p:nvSpPr>
          <p:spPr>
            <a:xfrm>
              <a:off x="4491560" y="4573970"/>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183" name="Google Shape;1183;g34bf7dc1ca9_0_726"/>
            <p:cNvSpPr/>
            <p:nvPr/>
          </p:nvSpPr>
          <p:spPr>
            <a:xfrm>
              <a:off x="5125139" y="4362778"/>
              <a:ext cx="175537" cy="175536"/>
            </a:xfrm>
            <a:custGeom>
              <a:avLst/>
              <a:gdLst/>
              <a:ahLst/>
              <a:cxnLst/>
              <a:rect l="l" t="t" r="r" b="b"/>
              <a:pathLst>
                <a:path w="175537" h="175536" extrusionOk="0">
                  <a:moveTo>
                    <a:pt x="87769" y="175537"/>
                  </a:moveTo>
                  <a:cubicBezTo>
                    <a:pt x="137138" y="175537"/>
                    <a:pt x="175538" y="137138"/>
                    <a:pt x="175538" y="87768"/>
                  </a:cubicBezTo>
                  <a:cubicBezTo>
                    <a:pt x="175538" y="38399"/>
                    <a:pt x="137138" y="0"/>
                    <a:pt x="87769" y="0"/>
                  </a:cubicBezTo>
                  <a:cubicBezTo>
                    <a:pt x="38399" y="0"/>
                    <a:pt x="0" y="38399"/>
                    <a:pt x="0" y="87768"/>
                  </a:cubicBezTo>
                  <a:cubicBezTo>
                    <a:pt x="0" y="137138"/>
                    <a:pt x="38399" y="175537"/>
                    <a:pt x="87769" y="175537"/>
                  </a:cubicBezTo>
                  <a:lnTo>
                    <a:pt x="87769" y="175537"/>
                  </a:lnTo>
                  <a:close/>
                  <a:moveTo>
                    <a:pt x="87769" y="35656"/>
                  </a:moveTo>
                  <a:cubicBezTo>
                    <a:pt x="117940" y="35656"/>
                    <a:pt x="139881" y="60341"/>
                    <a:pt x="139881" y="87768"/>
                  </a:cubicBezTo>
                  <a:cubicBezTo>
                    <a:pt x="139881" y="117938"/>
                    <a:pt x="115197" y="139881"/>
                    <a:pt x="87769" y="139881"/>
                  </a:cubicBezTo>
                  <a:cubicBezTo>
                    <a:pt x="60341" y="139881"/>
                    <a:pt x="35656" y="115196"/>
                    <a:pt x="35656" y="87768"/>
                  </a:cubicBezTo>
                  <a:cubicBezTo>
                    <a:pt x="35656" y="60341"/>
                    <a:pt x="57598" y="35656"/>
                    <a:pt x="87769" y="35656"/>
                  </a:cubicBezTo>
                  <a:lnTo>
                    <a:pt x="87769"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1184" name="Google Shape;1184;g34bf7dc1ca9_0_726"/>
          <p:cNvGrpSpPr/>
          <p:nvPr/>
        </p:nvGrpSpPr>
        <p:grpSpPr>
          <a:xfrm>
            <a:off x="2175190" y="321815"/>
            <a:ext cx="354478" cy="354131"/>
            <a:chOff x="10376768" y="2334933"/>
            <a:chExt cx="920484" cy="919581"/>
          </a:xfrm>
        </p:grpSpPr>
        <p:sp>
          <p:nvSpPr>
            <p:cNvPr id="1185" name="Google Shape;1185;g34bf7dc1ca9_0_726"/>
            <p:cNvSpPr/>
            <p:nvPr/>
          </p:nvSpPr>
          <p:spPr>
            <a:xfrm>
              <a:off x="11043419" y="2944675"/>
              <a:ext cx="88525" cy="88525"/>
            </a:xfrm>
            <a:custGeom>
              <a:avLst/>
              <a:gdLst/>
              <a:ahLst/>
              <a:cxnLst/>
              <a:rect l="l" t="t" r="r" b="b"/>
              <a:pathLst>
                <a:path w="88525" h="88525" extrusionOk="0">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186" name="Google Shape;1186;g34bf7dc1ca9_0_726"/>
            <p:cNvSpPr/>
            <p:nvPr/>
          </p:nvSpPr>
          <p:spPr>
            <a:xfrm>
              <a:off x="10376768" y="2334933"/>
              <a:ext cx="920484" cy="919581"/>
            </a:xfrm>
            <a:custGeom>
              <a:avLst/>
              <a:gdLst/>
              <a:ahLst/>
              <a:cxnLst/>
              <a:rect l="l" t="t" r="r" b="b"/>
              <a:pathLst>
                <a:path w="920484" h="919581" extrusionOk="0">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1187" name="Google Shape;1187;g34bf7dc1ca9_0_726"/>
          <p:cNvSpPr/>
          <p:nvPr/>
        </p:nvSpPr>
        <p:spPr>
          <a:xfrm>
            <a:off x="0" y="6968400"/>
            <a:ext cx="5331956" cy="597230"/>
          </a:xfrm>
          <a:custGeom>
            <a:avLst/>
            <a:gdLst/>
            <a:ahLst/>
            <a:cxnLst/>
            <a:rect l="l" t="t" r="r" b="b"/>
            <a:pathLst>
              <a:path w="3702747" h="438334" extrusionOk="0">
                <a:moveTo>
                  <a:pt x="0" y="0"/>
                </a:moveTo>
                <a:lnTo>
                  <a:pt x="3702748" y="0"/>
                </a:lnTo>
                <a:lnTo>
                  <a:pt x="3702748" y="438334"/>
                </a:lnTo>
                <a:lnTo>
                  <a:pt x="0" y="438334"/>
                </a:lnTo>
                <a:close/>
              </a:path>
            </a:pathLst>
          </a:custGeom>
          <a:solidFill>
            <a:srgbClr val="47B5C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1188" name="Google Shape;1188;g34bf7dc1ca9_0_726"/>
          <p:cNvPicPr preferRelativeResize="0"/>
          <p:nvPr/>
        </p:nvPicPr>
        <p:blipFill rotWithShape="1">
          <a:blip r:embed="rId4">
            <a:alphaModFix amt="24000"/>
          </a:blip>
          <a:srcRect l="37680" t="25284" r="46924" b="14755"/>
          <a:stretch/>
        </p:blipFill>
        <p:spPr>
          <a:xfrm rot="-5400000">
            <a:off x="863014" y="6100456"/>
            <a:ext cx="595462" cy="2319194"/>
          </a:xfrm>
          <a:prstGeom prst="rect">
            <a:avLst/>
          </a:prstGeom>
          <a:noFill/>
          <a:ln>
            <a:noFill/>
          </a:ln>
        </p:spPr>
      </p:pic>
      <p:sp>
        <p:nvSpPr>
          <p:cNvPr id="1189" name="Google Shape;1189;g34bf7dc1ca9_0_726"/>
          <p:cNvSpPr/>
          <p:nvPr/>
        </p:nvSpPr>
        <p:spPr>
          <a:xfrm rot="5400000" flipH="1">
            <a:off x="3352915" y="5584942"/>
            <a:ext cx="1202933" cy="2746534"/>
          </a:xfrm>
          <a:custGeom>
            <a:avLst/>
            <a:gdLst/>
            <a:ahLst/>
            <a:cxnLst/>
            <a:rect l="l" t="t" r="r" b="b"/>
            <a:pathLst>
              <a:path w="1202933" h="2746534" extrusionOk="0">
                <a:moveTo>
                  <a:pt x="1202933" y="1925252"/>
                </a:moveTo>
                <a:lnTo>
                  <a:pt x="1202933" y="1201726"/>
                </a:lnTo>
                <a:lnTo>
                  <a:pt x="1202932" y="1201726"/>
                </a:lnTo>
                <a:lnTo>
                  <a:pt x="1202932" y="1185832"/>
                </a:lnTo>
                <a:lnTo>
                  <a:pt x="1202932" y="1148717"/>
                </a:lnTo>
                <a:lnTo>
                  <a:pt x="1202933" y="1148699"/>
                </a:lnTo>
                <a:lnTo>
                  <a:pt x="1202933" y="723526"/>
                </a:lnTo>
                <a:lnTo>
                  <a:pt x="1202933" y="425174"/>
                </a:lnTo>
                <a:lnTo>
                  <a:pt x="1202933" y="0"/>
                </a:lnTo>
                <a:lnTo>
                  <a:pt x="1" y="0"/>
                </a:lnTo>
                <a:lnTo>
                  <a:pt x="1" y="792209"/>
                </a:lnTo>
                <a:lnTo>
                  <a:pt x="0" y="792209"/>
                </a:lnTo>
                <a:lnTo>
                  <a:pt x="0" y="2746534"/>
                </a:lnTo>
                <a:lnTo>
                  <a:pt x="885107" y="2746534"/>
                </a:lnTo>
                <a:cubicBezTo>
                  <a:pt x="1060537" y="2746534"/>
                  <a:pt x="1202932" y="2585702"/>
                  <a:pt x="1202932" y="2387558"/>
                </a:cubicBezTo>
                <a:lnTo>
                  <a:pt x="1202932" y="1925261"/>
                </a:lnTo>
                <a:close/>
              </a:path>
            </a:pathLst>
          </a:custGeom>
          <a:solidFill>
            <a:srgbClr val="EE433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190" name="Google Shape;1190;g34bf7dc1ca9_0_726"/>
          <p:cNvSpPr txBox="1"/>
          <p:nvPr/>
        </p:nvSpPr>
        <p:spPr>
          <a:xfrm>
            <a:off x="2774550" y="6248950"/>
            <a:ext cx="2391300" cy="30198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None/>
            </a:pPr>
            <a:r>
              <a:rPr lang="en-IE" sz="1400" b="1">
                <a:solidFill>
                  <a:schemeClr val="lt1"/>
                </a:solidFill>
                <a:highlight>
                  <a:srgbClr val="FDBD22"/>
                </a:highlight>
                <a:latin typeface="Calibri"/>
                <a:ea typeface="Calibri"/>
                <a:cs typeface="Calibri"/>
                <a:sym typeface="Calibri"/>
              </a:rPr>
              <a:t> What it does?</a:t>
            </a:r>
            <a:r>
              <a:rPr lang="en-IE" sz="1400" b="1">
                <a:solidFill>
                  <a:srgbClr val="FDBD22"/>
                </a:solidFill>
                <a:highlight>
                  <a:srgbClr val="FDBD22"/>
                </a:highlight>
                <a:latin typeface="Calibri"/>
                <a:ea typeface="Calibri"/>
                <a:cs typeface="Calibri"/>
                <a:sym typeface="Calibri"/>
              </a:rPr>
              <a:t>.</a:t>
            </a:r>
            <a:endParaRPr b="1">
              <a:solidFill>
                <a:srgbClr val="FDBD22"/>
              </a:solidFill>
              <a:highlight>
                <a:srgbClr val="FDBD22"/>
              </a:highlight>
              <a:latin typeface="Calibri"/>
              <a:ea typeface="Calibri"/>
              <a:cs typeface="Calibri"/>
              <a:sym typeface="Calibri"/>
            </a:endParaRPr>
          </a:p>
          <a:p>
            <a:pPr marL="0" marR="0" lvl="0" indent="0" algn="r" rtl="0">
              <a:lnSpc>
                <a:spcPct val="100000"/>
              </a:lnSpc>
              <a:spcBef>
                <a:spcPts val="0"/>
              </a:spcBef>
              <a:spcAft>
                <a:spcPts val="0"/>
              </a:spcAft>
              <a:buNone/>
            </a:pPr>
            <a:endParaRPr sz="700" b="1">
              <a:solidFill>
                <a:srgbClr val="FDBD22"/>
              </a:solidFill>
              <a:highlight>
                <a:srgbClr val="FDBD22"/>
              </a:highlight>
              <a:latin typeface="Calibri"/>
              <a:ea typeface="Calibri"/>
              <a:cs typeface="Calibri"/>
              <a:sym typeface="Calibri"/>
            </a:endParaRPr>
          </a:p>
          <a:p>
            <a:pPr marL="0" marR="0" lvl="0" indent="0" algn="r" rtl="0">
              <a:lnSpc>
                <a:spcPct val="88750"/>
              </a:lnSpc>
              <a:spcBef>
                <a:spcPts val="0"/>
              </a:spcBef>
              <a:spcAft>
                <a:spcPts val="0"/>
              </a:spcAft>
              <a:buNone/>
            </a:pPr>
            <a:r>
              <a:rPr lang="en-IE" sz="1600" i="1">
                <a:solidFill>
                  <a:schemeClr val="lt1"/>
                </a:solidFill>
                <a:latin typeface="Calibri"/>
                <a:ea typeface="Calibri"/>
                <a:cs typeface="Calibri"/>
                <a:sym typeface="Calibri"/>
              </a:rPr>
              <a:t>Helps identify and understand your ideal customers.</a:t>
            </a: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r>
              <a:rPr lang="en-IE" sz="1600" i="1">
                <a:solidFill>
                  <a:schemeClr val="lt1"/>
                </a:solidFill>
                <a:latin typeface="Calibri"/>
                <a:ea typeface="Calibri"/>
                <a:cs typeface="Calibri"/>
                <a:sym typeface="Calibri"/>
              </a:rPr>
              <a:t> </a:t>
            </a:r>
            <a:endParaRPr/>
          </a:p>
          <a:p>
            <a:pPr marL="180975" marR="0" lvl="0" indent="-111125" algn="r" rtl="0">
              <a:lnSpc>
                <a:spcPct val="129090"/>
              </a:lnSpc>
              <a:spcBef>
                <a:spcPts val="0"/>
              </a:spcBef>
              <a:spcAft>
                <a:spcPts val="0"/>
              </a:spcAft>
              <a:buClr>
                <a:srgbClr val="EE4338"/>
              </a:buClr>
              <a:buSzPts val="1100"/>
              <a:buFont typeface="Arial"/>
              <a:buNone/>
            </a:pPr>
            <a:endParaRPr sz="1100">
              <a:solidFill>
                <a:schemeClr val="lt1"/>
              </a:solidFill>
              <a:latin typeface="Calibri"/>
              <a:ea typeface="Calibri"/>
              <a:cs typeface="Calibri"/>
              <a:sym typeface="Calibri"/>
            </a:endParaRPr>
          </a:p>
          <a:p>
            <a:pPr marL="180975" marR="0" lvl="0" indent="-98425" algn="r" rtl="0">
              <a:lnSpc>
                <a:spcPct val="100000"/>
              </a:lnSpc>
              <a:spcBef>
                <a:spcPts val="0"/>
              </a:spcBef>
              <a:spcAft>
                <a:spcPts val="0"/>
              </a:spcAft>
              <a:buClr>
                <a:srgbClr val="EE4338"/>
              </a:buClr>
              <a:buSzPts val="1300"/>
              <a:buFont typeface="Arial"/>
              <a:buNone/>
            </a:pPr>
            <a:endParaRPr sz="1300">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337</TotalTime>
  <Words>457</Words>
  <Application>Microsoft Office PowerPoint</Application>
  <PresentationFormat>Custom</PresentationFormat>
  <Paragraphs>76</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Play</vt:lpstr>
      <vt:lpstr>Calibri</vt:lpstr>
      <vt:lpstr>Noto Sans Symbols</vt:lpstr>
      <vt:lpstr>Arial</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Gillian Keane</dc:creator>
  <cp:lastModifiedBy>canice euei</cp:lastModifiedBy>
  <cp:revision>5</cp:revision>
  <dcterms:created xsi:type="dcterms:W3CDTF">2025-04-02T13:02:29Z</dcterms:created>
  <dcterms:modified xsi:type="dcterms:W3CDTF">2025-05-07T20:58:09Z</dcterms:modified>
</cp:coreProperties>
</file>