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66" r:id="rId2"/>
    <p:sldId id="267" r:id="rId3"/>
  </p:sldIdLst>
  <p:sldSz cx="5327650" cy="7559675"/>
  <p:notesSz cx="6858000" cy="9144000"/>
  <p:embeddedFontLst>
    <p:embeddedFont>
      <p:font typeface="Play" panose="020B0604020202020204" charset="0"/>
      <p:regular r:id="rId5"/>
      <p:bold r:id="rId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hcaw4YJPvlzR/pcs71zRBYM0GS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2280"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51" Type="http://schemas.openxmlformats.org/officeDocument/2006/relationships/tableStyles" Target="tableStyles.xml"/><Relationship Id="rId3" Type="http://schemas.openxmlformats.org/officeDocument/2006/relationships/slide" Target="slides/slide2.xml"/><Relationship Id="rId47" Type="http://customschemas.google.com/relationships/presentationmetadata" Target="metadata"/><Relationship Id="rId50"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49" Type="http://schemas.openxmlformats.org/officeDocument/2006/relationships/viewProps" Target="viewProps.xml"/><Relationship Id="rId4"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34bf7dc1ca9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7" name="Google Shape;587;g34bf7dc1ca9_0_19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34bf7dc1ca9_0_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21" name="Google Shape;621;g34bf7dc1ca9_0_23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
        <p:cNvGrpSpPr/>
        <p:nvPr/>
      </p:nvGrpSpPr>
      <p:grpSpPr>
        <a:xfrm>
          <a:off x="0" y="0"/>
          <a:ext cx="0" cy="0"/>
          <a:chOff x="0" y="0"/>
          <a:chExt cx="0" cy="0"/>
        </a:xfrm>
      </p:grpSpPr>
      <p:sp>
        <p:nvSpPr>
          <p:cNvPr id="12" name="Google Shape;12;p10"/>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14" name="Google Shape;14;p1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65624" y="2113064"/>
            <a:ext cx="4796400" cy="4595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1183775" y="3031383"/>
            <a:ext cx="6406500" cy="1148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1147146" y="1915833"/>
            <a:ext cx="6406500" cy="337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1"/>
          <p:cNvSpPr txBox="1">
            <a:spLocks noGrp="1"/>
          </p:cNvSpPr>
          <p:nvPr>
            <p:ph type="ctrTitle"/>
          </p:nvPr>
        </p:nvSpPr>
        <p:spPr>
          <a:xfrm>
            <a:off x="399574" y="1237197"/>
            <a:ext cx="4528500" cy="263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subTitle" idx="1"/>
          </p:nvPr>
        </p:nvSpPr>
        <p:spPr>
          <a:xfrm>
            <a:off x="665956" y="3970580"/>
            <a:ext cx="3995700" cy="1825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583"/>
              </a:spcBef>
              <a:spcAft>
                <a:spcPts val="0"/>
              </a:spcAft>
              <a:buClr>
                <a:schemeClr val="dk1"/>
              </a:buClr>
              <a:buSzPts val="1398"/>
              <a:buNone/>
              <a:defRPr sz="1398"/>
            </a:lvl1pPr>
            <a:lvl2pPr lvl="1" algn="ctr">
              <a:lnSpc>
                <a:spcPct val="90000"/>
              </a:lnSpc>
              <a:spcBef>
                <a:spcPts val="291"/>
              </a:spcBef>
              <a:spcAft>
                <a:spcPts val="0"/>
              </a:spcAft>
              <a:buClr>
                <a:schemeClr val="dk1"/>
              </a:buClr>
              <a:buSzPts val="1165"/>
              <a:buNone/>
              <a:defRPr sz="1165"/>
            </a:lvl2pPr>
            <a:lvl3pPr lvl="2" algn="ctr">
              <a:lnSpc>
                <a:spcPct val="90000"/>
              </a:lnSpc>
              <a:spcBef>
                <a:spcPts val="291"/>
              </a:spcBef>
              <a:spcAft>
                <a:spcPts val="0"/>
              </a:spcAft>
              <a:buClr>
                <a:schemeClr val="dk1"/>
              </a:buClr>
              <a:buSzPts val="1049"/>
              <a:buNone/>
              <a:defRPr sz="1049"/>
            </a:lvl3pPr>
            <a:lvl4pPr lvl="3" algn="ctr">
              <a:lnSpc>
                <a:spcPct val="90000"/>
              </a:lnSpc>
              <a:spcBef>
                <a:spcPts val="291"/>
              </a:spcBef>
              <a:spcAft>
                <a:spcPts val="0"/>
              </a:spcAft>
              <a:buClr>
                <a:schemeClr val="dk1"/>
              </a:buClr>
              <a:buSzPts val="932"/>
              <a:buNone/>
              <a:defRPr sz="932"/>
            </a:lvl4pPr>
            <a:lvl5pPr lvl="4" algn="ctr">
              <a:lnSpc>
                <a:spcPct val="90000"/>
              </a:lnSpc>
              <a:spcBef>
                <a:spcPts val="291"/>
              </a:spcBef>
              <a:spcAft>
                <a:spcPts val="0"/>
              </a:spcAft>
              <a:buClr>
                <a:schemeClr val="dk1"/>
              </a:buClr>
              <a:buSzPts val="932"/>
              <a:buNone/>
              <a:defRPr sz="932"/>
            </a:lvl5pPr>
            <a:lvl6pPr lvl="5" algn="ctr">
              <a:lnSpc>
                <a:spcPct val="90000"/>
              </a:lnSpc>
              <a:spcBef>
                <a:spcPts val="291"/>
              </a:spcBef>
              <a:spcAft>
                <a:spcPts val="0"/>
              </a:spcAft>
              <a:buClr>
                <a:schemeClr val="dk1"/>
              </a:buClr>
              <a:buSzPts val="932"/>
              <a:buNone/>
              <a:defRPr sz="932"/>
            </a:lvl6pPr>
            <a:lvl7pPr lvl="6" algn="ctr">
              <a:lnSpc>
                <a:spcPct val="90000"/>
              </a:lnSpc>
              <a:spcBef>
                <a:spcPts val="291"/>
              </a:spcBef>
              <a:spcAft>
                <a:spcPts val="0"/>
              </a:spcAft>
              <a:buClr>
                <a:schemeClr val="dk1"/>
              </a:buClr>
              <a:buSzPts val="932"/>
              <a:buNone/>
              <a:defRPr sz="932"/>
            </a:lvl7pPr>
            <a:lvl8pPr lvl="7" algn="ctr">
              <a:lnSpc>
                <a:spcPct val="90000"/>
              </a:lnSpc>
              <a:spcBef>
                <a:spcPts val="291"/>
              </a:spcBef>
              <a:spcAft>
                <a:spcPts val="0"/>
              </a:spcAft>
              <a:buClr>
                <a:schemeClr val="dk1"/>
              </a:buClr>
              <a:buSzPts val="932"/>
              <a:buNone/>
              <a:defRPr sz="932"/>
            </a:lvl8pPr>
            <a:lvl9pPr lvl="8" algn="ctr">
              <a:lnSpc>
                <a:spcPct val="90000"/>
              </a:lnSpc>
              <a:spcBef>
                <a:spcPts val="291"/>
              </a:spcBef>
              <a:spcAft>
                <a:spcPts val="0"/>
              </a:spcAft>
              <a:buClr>
                <a:schemeClr val="dk1"/>
              </a:buClr>
              <a:buSzPts val="932"/>
              <a:buNone/>
              <a:defRPr sz="932"/>
            </a:lvl9pPr>
          </a:lstStyle>
          <a:p>
            <a:endParaRPr/>
          </a:p>
        </p:txBody>
      </p:sp>
      <p:sp>
        <p:nvSpPr>
          <p:cNvPr id="20" name="Google Shape;20;p11"/>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363501" y="1884671"/>
            <a:ext cx="4595100" cy="3144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363501" y="5059035"/>
            <a:ext cx="4595100" cy="16536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rgbClr val="757575"/>
              </a:buClr>
              <a:buSzPts val="1398"/>
              <a:buNone/>
              <a:defRPr sz="1398">
                <a:solidFill>
                  <a:srgbClr val="757575"/>
                </a:solidFill>
              </a:defRPr>
            </a:lvl1pPr>
            <a:lvl2pPr marL="914400" lvl="1" indent="-228600" algn="l">
              <a:lnSpc>
                <a:spcPct val="90000"/>
              </a:lnSpc>
              <a:spcBef>
                <a:spcPts val="291"/>
              </a:spcBef>
              <a:spcAft>
                <a:spcPts val="0"/>
              </a:spcAft>
              <a:buClr>
                <a:srgbClr val="757575"/>
              </a:buClr>
              <a:buSzPts val="1165"/>
              <a:buNone/>
              <a:defRPr sz="1165">
                <a:solidFill>
                  <a:srgbClr val="757575"/>
                </a:solidFill>
              </a:defRPr>
            </a:lvl2pPr>
            <a:lvl3pPr marL="1371600" lvl="2" indent="-228600" algn="l">
              <a:lnSpc>
                <a:spcPct val="90000"/>
              </a:lnSpc>
              <a:spcBef>
                <a:spcPts val="291"/>
              </a:spcBef>
              <a:spcAft>
                <a:spcPts val="0"/>
              </a:spcAft>
              <a:buClr>
                <a:srgbClr val="757575"/>
              </a:buClr>
              <a:buSzPts val="1049"/>
              <a:buNone/>
              <a:defRPr sz="1049">
                <a:solidFill>
                  <a:srgbClr val="757575"/>
                </a:solidFill>
              </a:defRPr>
            </a:lvl3pPr>
            <a:lvl4pPr marL="1828800" lvl="3" indent="-228600" algn="l">
              <a:lnSpc>
                <a:spcPct val="90000"/>
              </a:lnSpc>
              <a:spcBef>
                <a:spcPts val="291"/>
              </a:spcBef>
              <a:spcAft>
                <a:spcPts val="0"/>
              </a:spcAft>
              <a:buClr>
                <a:srgbClr val="757575"/>
              </a:buClr>
              <a:buSzPts val="932"/>
              <a:buNone/>
              <a:defRPr sz="932">
                <a:solidFill>
                  <a:srgbClr val="757575"/>
                </a:solidFill>
              </a:defRPr>
            </a:lvl4pPr>
            <a:lvl5pPr marL="2286000" lvl="4" indent="-228600" algn="l">
              <a:lnSpc>
                <a:spcPct val="90000"/>
              </a:lnSpc>
              <a:spcBef>
                <a:spcPts val="291"/>
              </a:spcBef>
              <a:spcAft>
                <a:spcPts val="0"/>
              </a:spcAft>
              <a:buClr>
                <a:srgbClr val="757575"/>
              </a:buClr>
              <a:buSzPts val="932"/>
              <a:buNone/>
              <a:defRPr sz="932">
                <a:solidFill>
                  <a:srgbClr val="757575"/>
                </a:solidFill>
              </a:defRPr>
            </a:lvl5pPr>
            <a:lvl6pPr marL="2743200" lvl="5" indent="-228600" algn="l">
              <a:lnSpc>
                <a:spcPct val="90000"/>
              </a:lnSpc>
              <a:spcBef>
                <a:spcPts val="291"/>
              </a:spcBef>
              <a:spcAft>
                <a:spcPts val="0"/>
              </a:spcAft>
              <a:buClr>
                <a:srgbClr val="757575"/>
              </a:buClr>
              <a:buSzPts val="932"/>
              <a:buNone/>
              <a:defRPr sz="932">
                <a:solidFill>
                  <a:srgbClr val="757575"/>
                </a:solidFill>
              </a:defRPr>
            </a:lvl6pPr>
            <a:lvl7pPr marL="3200400" lvl="6" indent="-228600" algn="l">
              <a:lnSpc>
                <a:spcPct val="90000"/>
              </a:lnSpc>
              <a:spcBef>
                <a:spcPts val="291"/>
              </a:spcBef>
              <a:spcAft>
                <a:spcPts val="0"/>
              </a:spcAft>
              <a:buClr>
                <a:srgbClr val="757575"/>
              </a:buClr>
              <a:buSzPts val="932"/>
              <a:buNone/>
              <a:defRPr sz="932">
                <a:solidFill>
                  <a:srgbClr val="757575"/>
                </a:solidFill>
              </a:defRPr>
            </a:lvl7pPr>
            <a:lvl8pPr marL="3657600" lvl="7" indent="-228600" algn="l">
              <a:lnSpc>
                <a:spcPct val="90000"/>
              </a:lnSpc>
              <a:spcBef>
                <a:spcPts val="291"/>
              </a:spcBef>
              <a:spcAft>
                <a:spcPts val="0"/>
              </a:spcAft>
              <a:buClr>
                <a:srgbClr val="757575"/>
              </a:buClr>
              <a:buSzPts val="932"/>
              <a:buNone/>
              <a:defRPr sz="932">
                <a:solidFill>
                  <a:srgbClr val="757575"/>
                </a:solidFill>
              </a:defRPr>
            </a:lvl8pPr>
            <a:lvl9pPr marL="4114800" lvl="8" indent="-228600" algn="l">
              <a:lnSpc>
                <a:spcPct val="90000"/>
              </a:lnSpc>
              <a:spcBef>
                <a:spcPts val="291"/>
              </a:spcBef>
              <a:spcAft>
                <a:spcPts val="0"/>
              </a:spcAft>
              <a:buClr>
                <a:srgbClr val="757575"/>
              </a:buClr>
              <a:buSzPts val="932"/>
              <a:buNone/>
              <a:defRPr sz="932">
                <a:solidFill>
                  <a:srgbClr val="757575"/>
                </a:solidFill>
              </a:defRPr>
            </a:lvl9pPr>
          </a:lstStyle>
          <a:p>
            <a:endParaRPr/>
          </a:p>
        </p:txBody>
      </p:sp>
      <p:sp>
        <p:nvSpPr>
          <p:cNvPr id="26" name="Google Shape;26;p12"/>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366276"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2697123"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366970"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366971" y="1853171"/>
            <a:ext cx="22539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39" name="Google Shape;39;p14"/>
          <p:cNvSpPr txBox="1">
            <a:spLocks noGrp="1"/>
          </p:cNvSpPr>
          <p:nvPr>
            <p:ph type="body" idx="2"/>
          </p:nvPr>
        </p:nvSpPr>
        <p:spPr>
          <a:xfrm>
            <a:off x="366971" y="2761381"/>
            <a:ext cx="22539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2697123" y="1853171"/>
            <a:ext cx="22650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41" name="Google Shape;41;p14"/>
          <p:cNvSpPr txBox="1">
            <a:spLocks noGrp="1"/>
          </p:cNvSpPr>
          <p:nvPr>
            <p:ph type="body" idx="4"/>
          </p:nvPr>
        </p:nvSpPr>
        <p:spPr>
          <a:xfrm>
            <a:off x="2697123" y="2761381"/>
            <a:ext cx="22650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2264945" y="1088455"/>
            <a:ext cx="2697000" cy="5372400"/>
          </a:xfrm>
          <a:prstGeom prst="rect">
            <a:avLst/>
          </a:prstGeom>
          <a:noFill/>
          <a:ln>
            <a:noFill/>
          </a:ln>
        </p:spPr>
        <p:txBody>
          <a:bodyPr spcFirstLastPara="1" wrap="square" lIns="91425" tIns="45700" rIns="91425" bIns="45700" anchor="t" anchorCtr="0">
            <a:normAutofit/>
          </a:bodyPr>
          <a:lstStyle>
            <a:lvl1pPr marL="457200" lvl="0" indent="-346964" algn="l">
              <a:lnSpc>
                <a:spcPct val="90000"/>
              </a:lnSpc>
              <a:spcBef>
                <a:spcPts val="583"/>
              </a:spcBef>
              <a:spcAft>
                <a:spcPts val="0"/>
              </a:spcAft>
              <a:buClr>
                <a:schemeClr val="dk1"/>
              </a:buClr>
              <a:buSzPts val="1864"/>
              <a:buChar char="•"/>
              <a:defRPr sz="1864"/>
            </a:lvl1pPr>
            <a:lvl2pPr marL="914400" lvl="1" indent="-332168" algn="l">
              <a:lnSpc>
                <a:spcPct val="90000"/>
              </a:lnSpc>
              <a:spcBef>
                <a:spcPts val="291"/>
              </a:spcBef>
              <a:spcAft>
                <a:spcPts val="0"/>
              </a:spcAft>
              <a:buClr>
                <a:schemeClr val="dk1"/>
              </a:buClr>
              <a:buSzPts val="1631"/>
              <a:buChar char="•"/>
              <a:defRPr sz="1631"/>
            </a:lvl2pPr>
            <a:lvl3pPr marL="1371600" lvl="2" indent="-317372" algn="l">
              <a:lnSpc>
                <a:spcPct val="90000"/>
              </a:lnSpc>
              <a:spcBef>
                <a:spcPts val="291"/>
              </a:spcBef>
              <a:spcAft>
                <a:spcPts val="0"/>
              </a:spcAft>
              <a:buClr>
                <a:schemeClr val="dk1"/>
              </a:buClr>
              <a:buSzPts val="1398"/>
              <a:buChar char="•"/>
              <a:defRPr sz="1398"/>
            </a:lvl3pPr>
            <a:lvl4pPr marL="1828800" lvl="3" indent="-302577" algn="l">
              <a:lnSpc>
                <a:spcPct val="90000"/>
              </a:lnSpc>
              <a:spcBef>
                <a:spcPts val="291"/>
              </a:spcBef>
              <a:spcAft>
                <a:spcPts val="0"/>
              </a:spcAft>
              <a:buClr>
                <a:schemeClr val="dk1"/>
              </a:buClr>
              <a:buSzPts val="1165"/>
              <a:buChar char="•"/>
              <a:defRPr sz="1165"/>
            </a:lvl4pPr>
            <a:lvl5pPr marL="2286000" lvl="4" indent="-302577" algn="l">
              <a:lnSpc>
                <a:spcPct val="90000"/>
              </a:lnSpc>
              <a:spcBef>
                <a:spcPts val="291"/>
              </a:spcBef>
              <a:spcAft>
                <a:spcPts val="0"/>
              </a:spcAft>
              <a:buClr>
                <a:schemeClr val="dk1"/>
              </a:buClr>
              <a:buSzPts val="1165"/>
              <a:buChar char="•"/>
              <a:defRPr sz="1165"/>
            </a:lvl5pPr>
            <a:lvl6pPr marL="2743200" lvl="5" indent="-302577" algn="l">
              <a:lnSpc>
                <a:spcPct val="90000"/>
              </a:lnSpc>
              <a:spcBef>
                <a:spcPts val="291"/>
              </a:spcBef>
              <a:spcAft>
                <a:spcPts val="0"/>
              </a:spcAft>
              <a:buClr>
                <a:schemeClr val="dk1"/>
              </a:buClr>
              <a:buSzPts val="1165"/>
              <a:buChar char="•"/>
              <a:defRPr sz="1165"/>
            </a:lvl6pPr>
            <a:lvl7pPr marL="3200400" lvl="6" indent="-302577" algn="l">
              <a:lnSpc>
                <a:spcPct val="90000"/>
              </a:lnSpc>
              <a:spcBef>
                <a:spcPts val="291"/>
              </a:spcBef>
              <a:spcAft>
                <a:spcPts val="0"/>
              </a:spcAft>
              <a:buClr>
                <a:schemeClr val="dk1"/>
              </a:buClr>
              <a:buSzPts val="1165"/>
              <a:buChar char="•"/>
              <a:defRPr sz="1165"/>
            </a:lvl7pPr>
            <a:lvl8pPr marL="3657600" lvl="7" indent="-302577" algn="l">
              <a:lnSpc>
                <a:spcPct val="90000"/>
              </a:lnSpc>
              <a:spcBef>
                <a:spcPts val="291"/>
              </a:spcBef>
              <a:spcAft>
                <a:spcPts val="0"/>
              </a:spcAft>
              <a:buClr>
                <a:schemeClr val="dk1"/>
              </a:buClr>
              <a:buSzPts val="1165"/>
              <a:buChar char="•"/>
              <a:defRPr sz="1165"/>
            </a:lvl8pPr>
            <a:lvl9pPr marL="4114800" lvl="8" indent="-302577" algn="l">
              <a:lnSpc>
                <a:spcPct val="90000"/>
              </a:lnSpc>
              <a:spcBef>
                <a:spcPts val="291"/>
              </a:spcBef>
              <a:spcAft>
                <a:spcPts val="0"/>
              </a:spcAft>
              <a:buClr>
                <a:schemeClr val="dk1"/>
              </a:buClr>
              <a:buSzPts val="1165"/>
              <a:buChar char="•"/>
              <a:defRPr sz="1165"/>
            </a:lvl9pPr>
          </a:lstStyle>
          <a:p>
            <a:endParaRPr/>
          </a:p>
        </p:txBody>
      </p:sp>
      <p:sp>
        <p:nvSpPr>
          <p:cNvPr id="57" name="Google Shape;57;p17"/>
          <p:cNvSpPr txBox="1">
            <a:spLocks noGrp="1"/>
          </p:cNvSpPr>
          <p:nvPr>
            <p:ph type="body" idx="2"/>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58" name="Google Shape;58;p17"/>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2264945" y="1088455"/>
            <a:ext cx="2697000" cy="5372400"/>
          </a:xfrm>
          <a:prstGeom prst="rect">
            <a:avLst/>
          </a:prstGeom>
          <a:noFill/>
          <a:ln>
            <a:noFill/>
          </a:ln>
        </p:spPr>
      </p:sp>
      <p:sp>
        <p:nvSpPr>
          <p:cNvPr id="64" name="Google Shape;64;p18"/>
          <p:cNvSpPr txBox="1">
            <a:spLocks noGrp="1"/>
          </p:cNvSpPr>
          <p:nvPr>
            <p:ph type="body" idx="1"/>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65" name="Google Shape;65;p18"/>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2563"/>
              <a:buFont typeface="Play"/>
              <a:buNone/>
              <a:defRPr sz="2563"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marR="0" lvl="0" indent="-332168" algn="l" rtl="0">
              <a:lnSpc>
                <a:spcPct val="90000"/>
              </a:lnSpc>
              <a:spcBef>
                <a:spcPts val="583"/>
              </a:spcBef>
              <a:spcAft>
                <a:spcPts val="0"/>
              </a:spcAft>
              <a:buClr>
                <a:schemeClr val="dk1"/>
              </a:buClr>
              <a:buSzPts val="1631"/>
              <a:buFont typeface="Arial"/>
              <a:buChar char="•"/>
              <a:defRPr sz="1631" b="0" i="0" u="none" strike="noStrike" cap="none">
                <a:solidFill>
                  <a:schemeClr val="dk1"/>
                </a:solidFill>
                <a:latin typeface="Arial"/>
                <a:ea typeface="Arial"/>
                <a:cs typeface="Arial"/>
                <a:sym typeface="Arial"/>
              </a:defRPr>
            </a:lvl1pPr>
            <a:lvl2pPr marL="914400" marR="0" lvl="1" indent="-317372" algn="l" rtl="0">
              <a:lnSpc>
                <a:spcPct val="90000"/>
              </a:lnSpc>
              <a:spcBef>
                <a:spcPts val="291"/>
              </a:spcBef>
              <a:spcAft>
                <a:spcPts val="0"/>
              </a:spcAft>
              <a:buClr>
                <a:schemeClr val="dk1"/>
              </a:buClr>
              <a:buSzPts val="1398"/>
              <a:buFont typeface="Arial"/>
              <a:buChar char="•"/>
              <a:defRPr sz="1398" b="0" i="0" u="none" strike="noStrike" cap="none">
                <a:solidFill>
                  <a:schemeClr val="dk1"/>
                </a:solidFill>
                <a:latin typeface="Arial"/>
                <a:ea typeface="Arial"/>
                <a:cs typeface="Arial"/>
                <a:sym typeface="Arial"/>
              </a:defRPr>
            </a:lvl2pPr>
            <a:lvl3pPr marL="1371600" marR="0" lvl="2" indent="-302577" algn="l" rtl="0">
              <a:lnSpc>
                <a:spcPct val="90000"/>
              </a:lnSpc>
              <a:spcBef>
                <a:spcPts val="291"/>
              </a:spcBef>
              <a:spcAft>
                <a:spcPts val="0"/>
              </a:spcAft>
              <a:buClr>
                <a:schemeClr val="dk1"/>
              </a:buClr>
              <a:buSzPts val="1165"/>
              <a:buFont typeface="Arial"/>
              <a:buChar char="•"/>
              <a:defRPr sz="1165" b="0" i="0" u="none" strike="noStrike" cap="none">
                <a:solidFill>
                  <a:schemeClr val="dk1"/>
                </a:solidFill>
                <a:latin typeface="Arial"/>
                <a:ea typeface="Arial"/>
                <a:cs typeface="Arial"/>
                <a:sym typeface="Arial"/>
              </a:defRPr>
            </a:lvl3pPr>
            <a:lvl4pPr marL="1828800" marR="0" lvl="3"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4pPr>
            <a:lvl5pPr marL="2286000" marR="0" lvl="4"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5pPr>
            <a:lvl6pPr marL="2743200" marR="0" lvl="5"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6pPr>
            <a:lvl7pPr marL="3200400" marR="0" lvl="6"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7pPr>
            <a:lvl8pPr marL="3657600" marR="0" lvl="7"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8pPr>
            <a:lvl9pPr marL="4114800" marR="0" lvl="8"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9pPr>
          </a:lstStyle>
          <a:p>
            <a:endParaRPr/>
          </a:p>
        </p:txBody>
      </p:sp>
      <p:sp>
        <p:nvSpPr>
          <p:cNvPr id="8" name="Google Shape;8;p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99" b="0" i="0" u="none" strike="noStrike" cap="none">
                <a:solidFill>
                  <a:srgbClr val="757575"/>
                </a:solidFill>
                <a:latin typeface="Arial"/>
                <a:ea typeface="Arial"/>
                <a:cs typeface="Arial"/>
                <a:sym typeface="Arial"/>
              </a:defRPr>
            </a:lvl1pPr>
            <a:lvl2pPr marL="0" marR="0" lvl="1" indent="0" algn="r" rtl="0">
              <a:spcBef>
                <a:spcPts val="0"/>
              </a:spcBef>
              <a:buNone/>
              <a:defRPr sz="699" b="0" i="0" u="none" strike="noStrike" cap="none">
                <a:solidFill>
                  <a:srgbClr val="757575"/>
                </a:solidFill>
                <a:latin typeface="Arial"/>
                <a:ea typeface="Arial"/>
                <a:cs typeface="Arial"/>
                <a:sym typeface="Arial"/>
              </a:defRPr>
            </a:lvl2pPr>
            <a:lvl3pPr marL="0" marR="0" lvl="2" indent="0" algn="r" rtl="0">
              <a:spcBef>
                <a:spcPts val="0"/>
              </a:spcBef>
              <a:buNone/>
              <a:defRPr sz="699" b="0" i="0" u="none" strike="noStrike" cap="none">
                <a:solidFill>
                  <a:srgbClr val="757575"/>
                </a:solidFill>
                <a:latin typeface="Arial"/>
                <a:ea typeface="Arial"/>
                <a:cs typeface="Arial"/>
                <a:sym typeface="Arial"/>
              </a:defRPr>
            </a:lvl3pPr>
            <a:lvl4pPr marL="0" marR="0" lvl="3" indent="0" algn="r" rtl="0">
              <a:spcBef>
                <a:spcPts val="0"/>
              </a:spcBef>
              <a:buNone/>
              <a:defRPr sz="699" b="0" i="0" u="none" strike="noStrike" cap="none">
                <a:solidFill>
                  <a:srgbClr val="757575"/>
                </a:solidFill>
                <a:latin typeface="Arial"/>
                <a:ea typeface="Arial"/>
                <a:cs typeface="Arial"/>
                <a:sym typeface="Arial"/>
              </a:defRPr>
            </a:lvl4pPr>
            <a:lvl5pPr marL="0" marR="0" lvl="4" indent="0" algn="r" rtl="0">
              <a:spcBef>
                <a:spcPts val="0"/>
              </a:spcBef>
              <a:buNone/>
              <a:defRPr sz="699" b="0" i="0" u="none" strike="noStrike" cap="none">
                <a:solidFill>
                  <a:srgbClr val="757575"/>
                </a:solidFill>
                <a:latin typeface="Arial"/>
                <a:ea typeface="Arial"/>
                <a:cs typeface="Arial"/>
                <a:sym typeface="Arial"/>
              </a:defRPr>
            </a:lvl5pPr>
            <a:lvl6pPr marL="0" marR="0" lvl="5" indent="0" algn="r" rtl="0">
              <a:spcBef>
                <a:spcPts val="0"/>
              </a:spcBef>
              <a:buNone/>
              <a:defRPr sz="699" b="0" i="0" u="none" strike="noStrike" cap="none">
                <a:solidFill>
                  <a:srgbClr val="757575"/>
                </a:solidFill>
                <a:latin typeface="Arial"/>
                <a:ea typeface="Arial"/>
                <a:cs typeface="Arial"/>
                <a:sym typeface="Arial"/>
              </a:defRPr>
            </a:lvl6pPr>
            <a:lvl7pPr marL="0" marR="0" lvl="6" indent="0" algn="r" rtl="0">
              <a:spcBef>
                <a:spcPts val="0"/>
              </a:spcBef>
              <a:buNone/>
              <a:defRPr sz="699" b="0" i="0" u="none" strike="noStrike" cap="none">
                <a:solidFill>
                  <a:srgbClr val="757575"/>
                </a:solidFill>
                <a:latin typeface="Arial"/>
                <a:ea typeface="Arial"/>
                <a:cs typeface="Arial"/>
                <a:sym typeface="Arial"/>
              </a:defRPr>
            </a:lvl7pPr>
            <a:lvl8pPr marL="0" marR="0" lvl="7" indent="0" algn="r" rtl="0">
              <a:spcBef>
                <a:spcPts val="0"/>
              </a:spcBef>
              <a:buNone/>
              <a:defRPr sz="699" b="0" i="0" u="none" strike="noStrike" cap="none">
                <a:solidFill>
                  <a:srgbClr val="757575"/>
                </a:solidFill>
                <a:latin typeface="Arial"/>
                <a:ea typeface="Arial"/>
                <a:cs typeface="Arial"/>
                <a:sym typeface="Arial"/>
              </a:defRPr>
            </a:lvl8pPr>
            <a:lvl9pPr marL="0" marR="0" lvl="8" indent="0" algn="r" rtl="0">
              <a:spcBef>
                <a:spcPts val="0"/>
              </a:spcBef>
              <a:buNone/>
              <a:defRPr sz="699"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cxnSp>
        <p:nvCxnSpPr>
          <p:cNvPr id="589" name="Google Shape;589;g34bf7dc1ca9_0_198"/>
          <p:cNvCxnSpPr/>
          <p:nvPr/>
        </p:nvCxnSpPr>
        <p:spPr>
          <a:xfrm rot="10800000">
            <a:off x="143825" y="2820505"/>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590" name="Google Shape;590;g34bf7dc1ca9_0_198"/>
          <p:cNvSpPr/>
          <p:nvPr/>
        </p:nvSpPr>
        <p:spPr>
          <a:xfrm>
            <a:off x="47284" y="-2571"/>
            <a:ext cx="5276414" cy="61038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91" name="Google Shape;591;g34bf7dc1ca9_0_198"/>
          <p:cNvPicPr preferRelativeResize="0"/>
          <p:nvPr/>
        </p:nvPicPr>
        <p:blipFill rotWithShape="1">
          <a:blip r:embed="rId3">
            <a:alphaModFix amt="24000"/>
          </a:blip>
          <a:srcRect l="37680" t="25284" r="46924" b="14755"/>
          <a:stretch/>
        </p:blipFill>
        <p:spPr>
          <a:xfrm rot="5400000">
            <a:off x="4230451" y="-865020"/>
            <a:ext cx="595462" cy="2319194"/>
          </a:xfrm>
          <a:prstGeom prst="rect">
            <a:avLst/>
          </a:prstGeom>
          <a:noFill/>
          <a:ln>
            <a:noFill/>
          </a:ln>
        </p:spPr>
      </p:pic>
      <p:sp>
        <p:nvSpPr>
          <p:cNvPr id="592" name="Google Shape;592;g34bf7dc1ca9_0_198"/>
          <p:cNvSpPr/>
          <p:nvPr/>
        </p:nvSpPr>
        <p:spPr>
          <a:xfrm rot="-5400000" flipH="1">
            <a:off x="360871" y="-363441"/>
            <a:ext cx="2320792" cy="3042533"/>
          </a:xfrm>
          <a:custGeom>
            <a:avLst/>
            <a:gdLst/>
            <a:ahLst/>
            <a:cxnLst/>
            <a:rect l="l" t="t" r="r" b="b"/>
            <a:pathLst>
              <a:path w="2320792" h="3042533" extrusionOk="0">
                <a:moveTo>
                  <a:pt x="0" y="0"/>
                </a:moveTo>
                <a:lnTo>
                  <a:pt x="0" y="3042533"/>
                </a:lnTo>
                <a:lnTo>
                  <a:pt x="1968714" y="3042533"/>
                </a:lnTo>
                <a:cubicBezTo>
                  <a:pt x="2163050" y="3042533"/>
                  <a:pt x="2320791" y="2864368"/>
                  <a:pt x="2320791" y="2644870"/>
                </a:cubicBezTo>
                <a:lnTo>
                  <a:pt x="2320791" y="2132750"/>
                </a:lnTo>
                <a:lnTo>
                  <a:pt x="2320792" y="2132740"/>
                </a:lnTo>
                <a:lnTo>
                  <a:pt x="2320792" y="1331239"/>
                </a:lnTo>
                <a:lnTo>
                  <a:pt x="2320791" y="1331239"/>
                </a:lnTo>
                <a:lnTo>
                  <a:pt x="2320791" y="1313632"/>
                </a:lnTo>
                <a:lnTo>
                  <a:pt x="2320791" y="1272517"/>
                </a:lnTo>
                <a:lnTo>
                  <a:pt x="2320792" y="1272496"/>
                </a:lnTo>
                <a:lnTo>
                  <a:pt x="2320792" y="801502"/>
                </a:lnTo>
                <a:lnTo>
                  <a:pt x="2320792" y="470996"/>
                </a:lnTo>
                <a:lnTo>
                  <a:pt x="2320792" y="1"/>
                </a:lnTo>
                <a:lnTo>
                  <a:pt x="647908" y="1"/>
                </a:lnTo>
                <a:lnTo>
                  <a:pt x="647908" y="0"/>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93" name="Google Shape;593;g34bf7dc1ca9_0_198"/>
          <p:cNvSpPr txBox="1"/>
          <p:nvPr/>
        </p:nvSpPr>
        <p:spPr>
          <a:xfrm>
            <a:off x="197891" y="1314523"/>
            <a:ext cx="26175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90909"/>
              </a:lnSpc>
              <a:spcBef>
                <a:spcPts val="0"/>
              </a:spcBef>
              <a:spcAft>
                <a:spcPts val="0"/>
              </a:spcAft>
              <a:buNone/>
            </a:pPr>
            <a:r>
              <a:rPr lang="en-IE" sz="2200" b="1" i="1">
                <a:solidFill>
                  <a:schemeClr val="lt1"/>
                </a:solidFill>
                <a:latin typeface="Calibri"/>
                <a:ea typeface="Calibri"/>
                <a:cs typeface="Calibri"/>
                <a:sym typeface="Calibri"/>
              </a:rPr>
              <a:t>Profile For Underrepresented Founders</a:t>
            </a:r>
            <a:endParaRPr sz="2200" b="1" i="1">
              <a:solidFill>
                <a:schemeClr val="lt1"/>
              </a:solidFill>
              <a:latin typeface="Calibri"/>
              <a:ea typeface="Calibri"/>
              <a:cs typeface="Calibri"/>
              <a:sym typeface="Calibri"/>
            </a:endParaRPr>
          </a:p>
          <a:p>
            <a:pPr marL="0" marR="0" lvl="0" indent="0" algn="l" rtl="0">
              <a:lnSpc>
                <a:spcPct val="90909"/>
              </a:lnSpc>
              <a:spcBef>
                <a:spcPts val="0"/>
              </a:spcBef>
              <a:spcAft>
                <a:spcPts val="0"/>
              </a:spcAft>
              <a:buNone/>
            </a:pPr>
            <a:endParaRPr sz="2200" b="1" i="1">
              <a:solidFill>
                <a:schemeClr val="lt1"/>
              </a:solidFill>
              <a:latin typeface="Calibri"/>
              <a:ea typeface="Calibri"/>
              <a:cs typeface="Calibri"/>
              <a:sym typeface="Calibri"/>
            </a:endParaRPr>
          </a:p>
          <a:p>
            <a:pPr marL="0" marR="0" lvl="0" indent="0" algn="l" rtl="0">
              <a:lnSpc>
                <a:spcPct val="83333"/>
              </a:lnSpc>
              <a:spcBef>
                <a:spcPts val="0"/>
              </a:spcBef>
              <a:spcAft>
                <a:spcPts val="0"/>
              </a:spcAft>
              <a:buNone/>
            </a:pPr>
            <a:endParaRPr sz="2400" i="1">
              <a:solidFill>
                <a:schemeClr val="lt1"/>
              </a:solidFill>
              <a:latin typeface="Calibri"/>
              <a:ea typeface="Calibri"/>
              <a:cs typeface="Calibri"/>
              <a:sym typeface="Calibri"/>
            </a:endParaRPr>
          </a:p>
        </p:txBody>
      </p:sp>
      <p:sp>
        <p:nvSpPr>
          <p:cNvPr id="594" name="Google Shape;594;g34bf7dc1ca9_0_198"/>
          <p:cNvSpPr txBox="1"/>
          <p:nvPr/>
        </p:nvSpPr>
        <p:spPr>
          <a:xfrm>
            <a:off x="146500" y="280125"/>
            <a:ext cx="2741700" cy="1034400"/>
          </a:xfrm>
          <a:prstGeom prst="rect">
            <a:avLst/>
          </a:prstGeom>
          <a:noFill/>
          <a:ln>
            <a:noFill/>
          </a:ln>
        </p:spPr>
        <p:txBody>
          <a:bodyPr spcFirstLastPara="1" wrap="square" lIns="91425" tIns="45700" rIns="91425" bIns="45700" anchor="t" anchorCtr="0">
            <a:spAutoFit/>
          </a:bodyPr>
          <a:lstStyle/>
          <a:p>
            <a:pPr marL="0" marR="0" lvl="0" indent="0" algn="l" rtl="0">
              <a:lnSpc>
                <a:spcPct val="76500"/>
              </a:lnSpc>
              <a:spcBef>
                <a:spcPts val="0"/>
              </a:spcBef>
              <a:spcAft>
                <a:spcPts val="0"/>
              </a:spcAft>
              <a:buNone/>
            </a:pPr>
            <a:r>
              <a:rPr lang="en-IE" sz="4000" b="1">
                <a:solidFill>
                  <a:schemeClr val="lt1"/>
                </a:solidFill>
                <a:latin typeface="Calibri"/>
                <a:ea typeface="Calibri"/>
                <a:cs typeface="Calibri"/>
                <a:sym typeface="Calibri"/>
              </a:rPr>
              <a:t>Investor Persona</a:t>
            </a:r>
            <a:endParaRPr/>
          </a:p>
        </p:txBody>
      </p:sp>
      <p:cxnSp>
        <p:nvCxnSpPr>
          <p:cNvPr id="595" name="Google Shape;595;g34bf7dc1ca9_0_198"/>
          <p:cNvCxnSpPr/>
          <p:nvPr/>
        </p:nvCxnSpPr>
        <p:spPr>
          <a:xfrm>
            <a:off x="143820" y="1255470"/>
            <a:ext cx="2294700" cy="0"/>
          </a:xfrm>
          <a:prstGeom prst="straightConnector1">
            <a:avLst/>
          </a:prstGeom>
          <a:noFill/>
          <a:ln w="12700" cap="flat" cmpd="sng">
            <a:solidFill>
              <a:srgbClr val="FDBD22"/>
            </a:solidFill>
            <a:prstDash val="dot"/>
            <a:miter lim="800000"/>
            <a:headEnd type="none" w="sm" len="sm"/>
            <a:tailEnd type="none" w="sm" len="sm"/>
          </a:ln>
        </p:spPr>
      </p:cxnSp>
      <p:sp>
        <p:nvSpPr>
          <p:cNvPr id="596" name="Google Shape;596;g34bf7dc1ca9_0_198"/>
          <p:cNvSpPr/>
          <p:nvPr/>
        </p:nvSpPr>
        <p:spPr>
          <a:xfrm>
            <a:off x="3199654" y="846113"/>
            <a:ext cx="2420400" cy="609900"/>
          </a:xfrm>
          <a:prstGeom prst="rect">
            <a:avLst/>
          </a:prstGeom>
          <a:noFill/>
          <a:ln>
            <a:noFill/>
          </a:ln>
        </p:spPr>
        <p:txBody>
          <a:bodyPr spcFirstLastPara="1" wrap="square" lIns="91425" tIns="45700" rIns="91425" bIns="45700" anchor="t" anchorCtr="0">
            <a:noAutofit/>
          </a:bodyPr>
          <a:lstStyle/>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Sector</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Entrepreneurship</a:t>
            </a:r>
            <a:endParaRPr/>
          </a:p>
          <a:p>
            <a:pPr marL="0" marR="0" lvl="0" indent="0" algn="l" rtl="0">
              <a:spcBef>
                <a:spcPts val="0"/>
              </a:spcBef>
              <a:spcAft>
                <a:spcPts val="0"/>
              </a:spcAft>
              <a:buNone/>
            </a:pPr>
            <a:endParaRPr sz="80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i="0">
                <a:solidFill>
                  <a:srgbClr val="EE4338"/>
                </a:solidFill>
                <a:latin typeface="Calibri"/>
                <a:ea typeface="Calibri"/>
                <a:cs typeface="Calibri"/>
                <a:sym typeface="Calibri"/>
              </a:rPr>
              <a:t>Category </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Startup Fundraising Strategy</a:t>
            </a:r>
            <a:endParaRPr/>
          </a:p>
          <a:p>
            <a:pPr marL="0" marR="0" lvl="0" indent="0" algn="l" rtl="0">
              <a:spcBef>
                <a:spcPts val="0"/>
              </a:spcBef>
              <a:spcAft>
                <a:spcPts val="0"/>
              </a:spcAft>
              <a:buNone/>
            </a:pPr>
            <a:endParaRPr sz="800" i="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Time Frame</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2-4 Weeks</a:t>
            </a:r>
            <a:endParaRPr/>
          </a:p>
          <a:p>
            <a:pPr marL="0" marR="0" lvl="0" indent="0" algn="l" rtl="0">
              <a:lnSpc>
                <a:spcPct val="84285"/>
              </a:lnSpc>
              <a:spcBef>
                <a:spcPts val="0"/>
              </a:spcBef>
              <a:spcAft>
                <a:spcPts val="0"/>
              </a:spcAft>
              <a:buNone/>
            </a:pPr>
            <a:endParaRPr sz="1400" b="1">
              <a:solidFill>
                <a:srgbClr val="EE4338"/>
              </a:solidFill>
              <a:latin typeface="Calibri"/>
              <a:ea typeface="Calibri"/>
              <a:cs typeface="Calibri"/>
              <a:sym typeface="Calibri"/>
            </a:endParaRPr>
          </a:p>
        </p:txBody>
      </p:sp>
      <p:cxnSp>
        <p:nvCxnSpPr>
          <p:cNvPr id="597" name="Google Shape;597;g34bf7dc1ca9_0_198"/>
          <p:cNvCxnSpPr/>
          <p:nvPr/>
        </p:nvCxnSpPr>
        <p:spPr>
          <a:xfrm>
            <a:off x="3199629" y="1253263"/>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598" name="Google Shape;598;g34bf7dc1ca9_0_198"/>
          <p:cNvCxnSpPr/>
          <p:nvPr/>
        </p:nvCxnSpPr>
        <p:spPr>
          <a:xfrm>
            <a:off x="3199654" y="1730611"/>
            <a:ext cx="1920600" cy="0"/>
          </a:xfrm>
          <a:prstGeom prst="straightConnector1">
            <a:avLst/>
          </a:prstGeom>
          <a:noFill/>
          <a:ln w="12700" cap="flat" cmpd="sng">
            <a:solidFill>
              <a:srgbClr val="FDBD22"/>
            </a:solidFill>
            <a:prstDash val="dot"/>
            <a:miter lim="800000"/>
            <a:headEnd type="none" w="sm" len="sm"/>
            <a:tailEnd type="none" w="sm" len="sm"/>
          </a:ln>
        </p:spPr>
      </p:cxnSp>
      <p:sp>
        <p:nvSpPr>
          <p:cNvPr id="599" name="Google Shape;599;g34bf7dc1ca9_0_198"/>
          <p:cNvSpPr txBox="1"/>
          <p:nvPr/>
        </p:nvSpPr>
        <p:spPr>
          <a:xfrm>
            <a:off x="266748" y="2544499"/>
            <a:ext cx="2479800" cy="235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Learning Outcomes </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 Understand different types of investors and their priorities.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how to align business stages and industries with investor preferences.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Identify and research diversity-focused investors.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Develop a targeted outreach strategy for investor engagement.</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Gain confidence in crafting personalized investor pitches.</a:t>
            </a:r>
            <a:endParaRPr sz="1100">
              <a:solidFill>
                <a:srgbClr val="595959"/>
              </a:solidFill>
              <a:latin typeface="Calibri"/>
              <a:ea typeface="Calibri"/>
              <a:cs typeface="Calibri"/>
              <a:sym typeface="Calibri"/>
            </a:endParaRPr>
          </a:p>
        </p:txBody>
      </p:sp>
      <p:sp>
        <p:nvSpPr>
          <p:cNvPr id="600" name="Google Shape;600;g34bf7dc1ca9_0_198"/>
          <p:cNvSpPr txBox="1"/>
          <p:nvPr/>
        </p:nvSpPr>
        <p:spPr>
          <a:xfrm>
            <a:off x="2888255" y="2544499"/>
            <a:ext cx="2231100" cy="218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Materials Needed</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Investor persona worksheet</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List of angel investors, venture capital firms, and grant organizations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Email pitch examples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Case studies on successful underrepresented founder investments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Notebook for tracking investor research</a:t>
            </a:r>
            <a:endParaRPr sz="1100">
              <a:solidFill>
                <a:srgbClr val="595959"/>
              </a:solidFill>
              <a:latin typeface="Calibri"/>
              <a:ea typeface="Calibri"/>
              <a:cs typeface="Calibri"/>
              <a:sym typeface="Calibri"/>
            </a:endParaRPr>
          </a:p>
        </p:txBody>
      </p:sp>
      <p:cxnSp>
        <p:nvCxnSpPr>
          <p:cNvPr id="601" name="Google Shape;601;g34bf7dc1ca9_0_198"/>
          <p:cNvCxnSpPr/>
          <p:nvPr/>
        </p:nvCxnSpPr>
        <p:spPr>
          <a:xfrm rot="10800000">
            <a:off x="2780943" y="2820596"/>
            <a:ext cx="0" cy="1745700"/>
          </a:xfrm>
          <a:prstGeom prst="straightConnector1">
            <a:avLst/>
          </a:prstGeom>
          <a:noFill/>
          <a:ln w="12700" cap="flat" cmpd="sng">
            <a:solidFill>
              <a:srgbClr val="FDBD22"/>
            </a:solidFill>
            <a:prstDash val="dot"/>
            <a:miter lim="800000"/>
            <a:headEnd type="none" w="sm" len="sm"/>
            <a:tailEnd type="none" w="sm" len="sm"/>
          </a:ln>
        </p:spPr>
      </p:cxnSp>
      <p:sp>
        <p:nvSpPr>
          <p:cNvPr id="602" name="Google Shape;602;g34bf7dc1ca9_0_198"/>
          <p:cNvSpPr/>
          <p:nvPr/>
        </p:nvSpPr>
        <p:spPr>
          <a:xfrm>
            <a:off x="4629718" y="4952096"/>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03" name="Google Shape;603;g34bf7dc1ca9_0_198"/>
          <p:cNvSpPr/>
          <p:nvPr/>
        </p:nvSpPr>
        <p:spPr>
          <a:xfrm>
            <a:off x="2159470" y="27508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04" name="Google Shape;604;g34bf7dc1ca9_0_198"/>
          <p:cNvSpPr/>
          <p:nvPr/>
        </p:nvSpPr>
        <p:spPr>
          <a:xfrm>
            <a:off x="4667916" y="27515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05" name="Google Shape;605;g34bf7dc1ca9_0_198"/>
          <p:cNvSpPr/>
          <p:nvPr/>
        </p:nvSpPr>
        <p:spPr>
          <a:xfrm>
            <a:off x="2154896" y="2541277"/>
            <a:ext cx="341928" cy="341842"/>
          </a:xfrm>
          <a:custGeom>
            <a:avLst/>
            <a:gdLst/>
            <a:ahLst/>
            <a:cxnLst/>
            <a:rect l="l" t="t" r="r" b="b"/>
            <a:pathLst>
              <a:path w="1179063" h="1178767" extrusionOk="0">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606" name="Google Shape;606;g34bf7dc1ca9_0_198"/>
          <p:cNvPicPr preferRelativeResize="0"/>
          <p:nvPr/>
        </p:nvPicPr>
        <p:blipFill rotWithShape="1">
          <a:blip r:embed="rId4">
            <a:alphaModFix/>
          </a:blip>
          <a:srcRect/>
          <a:stretch/>
        </p:blipFill>
        <p:spPr>
          <a:xfrm>
            <a:off x="4618925" y="2514217"/>
            <a:ext cx="432000" cy="432000"/>
          </a:xfrm>
          <a:prstGeom prst="rect">
            <a:avLst/>
          </a:prstGeom>
          <a:noFill/>
          <a:ln>
            <a:noFill/>
          </a:ln>
        </p:spPr>
      </p:pic>
      <p:sp>
        <p:nvSpPr>
          <p:cNvPr id="607" name="Google Shape;607;g34bf7dc1ca9_0_198"/>
          <p:cNvSpPr/>
          <p:nvPr/>
        </p:nvSpPr>
        <p:spPr>
          <a:xfrm rot="5400000" flipH="1">
            <a:off x="2981524" y="5207043"/>
            <a:ext cx="734251" cy="3964595"/>
          </a:xfrm>
          <a:custGeom>
            <a:avLst/>
            <a:gdLst/>
            <a:ahLst/>
            <a:cxnLst/>
            <a:rect l="l" t="t" r="r" b="b"/>
            <a:pathLst>
              <a:path w="734251" h="3964595" extrusionOk="0">
                <a:moveTo>
                  <a:pt x="734251" y="3165573"/>
                </a:moveTo>
                <a:lnTo>
                  <a:pt x="734251" y="2461657"/>
                </a:lnTo>
                <a:lnTo>
                  <a:pt x="734250" y="2461657"/>
                </a:lnTo>
                <a:lnTo>
                  <a:pt x="734250" y="2446194"/>
                </a:lnTo>
                <a:lnTo>
                  <a:pt x="734250" y="2410085"/>
                </a:lnTo>
                <a:lnTo>
                  <a:pt x="734251" y="2410067"/>
                </a:lnTo>
                <a:lnTo>
                  <a:pt x="734251" y="1996418"/>
                </a:lnTo>
                <a:lnTo>
                  <a:pt x="734251" y="1799785"/>
                </a:lnTo>
                <a:lnTo>
                  <a:pt x="734251" y="1706153"/>
                </a:lnTo>
                <a:lnTo>
                  <a:pt x="734251" y="1365788"/>
                </a:lnTo>
                <a:lnTo>
                  <a:pt x="734251" y="1095869"/>
                </a:lnTo>
                <a:lnTo>
                  <a:pt x="734250" y="1095869"/>
                </a:lnTo>
                <a:lnTo>
                  <a:pt x="734250" y="1080406"/>
                </a:lnTo>
                <a:lnTo>
                  <a:pt x="734250" y="1044297"/>
                </a:lnTo>
                <a:lnTo>
                  <a:pt x="734251" y="1044279"/>
                </a:lnTo>
                <a:lnTo>
                  <a:pt x="734251" y="630630"/>
                </a:lnTo>
                <a:lnTo>
                  <a:pt x="734251" y="340365"/>
                </a:lnTo>
                <a:lnTo>
                  <a:pt x="734251" y="0"/>
                </a:lnTo>
                <a:lnTo>
                  <a:pt x="1" y="0"/>
                </a:lnTo>
                <a:lnTo>
                  <a:pt x="1" y="1199130"/>
                </a:lnTo>
                <a:lnTo>
                  <a:pt x="1" y="1782731"/>
                </a:lnTo>
                <a:lnTo>
                  <a:pt x="1" y="3271015"/>
                </a:lnTo>
                <a:lnTo>
                  <a:pt x="0" y="3271015"/>
                </a:lnTo>
                <a:lnTo>
                  <a:pt x="0" y="3964595"/>
                </a:lnTo>
                <a:lnTo>
                  <a:pt x="425039" y="3964595"/>
                </a:lnTo>
                <a:cubicBezTo>
                  <a:pt x="595715" y="3964595"/>
                  <a:pt x="734250" y="3808122"/>
                  <a:pt x="734250" y="3615349"/>
                </a:cubicBezTo>
                <a:lnTo>
                  <a:pt x="734250" y="3165581"/>
                </a:lnTo>
                <a:close/>
              </a:path>
            </a:pathLst>
          </a:cu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08" name="Google Shape;608;g34bf7dc1ca9_0_198"/>
          <p:cNvSpPr txBox="1"/>
          <p:nvPr/>
        </p:nvSpPr>
        <p:spPr>
          <a:xfrm>
            <a:off x="1733293" y="6852765"/>
            <a:ext cx="3387000" cy="554100"/>
          </a:xfrm>
          <a:prstGeom prst="rect">
            <a:avLst/>
          </a:prstGeom>
          <a:noFill/>
          <a:ln>
            <a:noFill/>
          </a:ln>
        </p:spPr>
        <p:txBody>
          <a:bodyPr spcFirstLastPara="1" wrap="square" lIns="91425" tIns="45700" rIns="91425" bIns="45700" anchor="t" anchorCtr="0">
            <a:spAutoFit/>
          </a:bodyPr>
          <a:lstStyle/>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Underrepresented startup founders </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Entrepreneurs</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Calibri"/>
              <a:buChar char="•"/>
            </a:pPr>
            <a:r>
              <a:rPr lang="en-IE" sz="1000">
                <a:solidFill>
                  <a:schemeClr val="lt1"/>
                </a:solidFill>
                <a:latin typeface="Calibri"/>
                <a:ea typeface="Calibri"/>
                <a:cs typeface="Calibri"/>
                <a:sym typeface="Calibri"/>
              </a:rPr>
              <a:t>Small business owners</a:t>
            </a:r>
            <a:endParaRPr sz="1000">
              <a:solidFill>
                <a:schemeClr val="lt1"/>
              </a:solidFill>
              <a:latin typeface="Calibri"/>
              <a:ea typeface="Calibri"/>
              <a:cs typeface="Calibri"/>
              <a:sym typeface="Calibri"/>
            </a:endParaRPr>
          </a:p>
        </p:txBody>
      </p:sp>
      <p:sp>
        <p:nvSpPr>
          <p:cNvPr id="609" name="Google Shape;609;g34bf7dc1ca9_0_198"/>
          <p:cNvSpPr txBox="1"/>
          <p:nvPr/>
        </p:nvSpPr>
        <p:spPr>
          <a:xfrm>
            <a:off x="2969961" y="6673129"/>
            <a:ext cx="2134200" cy="6771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Suitable for:</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180975" marR="0" lvl="0" indent="-111125" algn="l" rtl="0">
              <a:lnSpc>
                <a:spcPct val="10000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cxnSp>
        <p:nvCxnSpPr>
          <p:cNvPr id="610" name="Google Shape;610;g34bf7dc1ca9_0_198"/>
          <p:cNvCxnSpPr/>
          <p:nvPr/>
        </p:nvCxnSpPr>
        <p:spPr>
          <a:xfrm>
            <a:off x="3183629" y="2224049"/>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611" name="Google Shape;611;g34bf7dc1ca9_0_198"/>
          <p:cNvCxnSpPr/>
          <p:nvPr/>
        </p:nvCxnSpPr>
        <p:spPr>
          <a:xfrm rot="10800000">
            <a:off x="143825" y="5302429"/>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612" name="Google Shape;612;g34bf7dc1ca9_0_198"/>
          <p:cNvSpPr txBox="1"/>
          <p:nvPr/>
        </p:nvSpPr>
        <p:spPr>
          <a:xfrm>
            <a:off x="248308" y="5029849"/>
            <a:ext cx="48783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Description of the Activity</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r>
              <a:rPr lang="en-IE" sz="1100">
                <a:solidFill>
                  <a:srgbClr val="595959"/>
                </a:solidFill>
                <a:latin typeface="Calibri"/>
                <a:ea typeface="Calibri"/>
                <a:cs typeface="Calibri"/>
                <a:sym typeface="Calibri"/>
              </a:rPr>
              <a:t>Participants will learn to identify and approach the right investors. The session covers investor types and mapping funding needs to investor interests. Each participant will research five diversity-focused investors, create investor profiles, and draft tailored email pitches. The session ends with peer review and role-playing to refine outreach strategies for better investor engagement.</a:t>
            </a:r>
            <a:endParaRPr sz="1100">
              <a:solidFill>
                <a:srgbClr val="595959"/>
              </a:solidFill>
              <a:latin typeface="Calibri"/>
              <a:ea typeface="Calibri"/>
              <a:cs typeface="Calibri"/>
              <a:sym typeface="Calibri"/>
            </a:endParaRPr>
          </a:p>
        </p:txBody>
      </p:sp>
      <p:grpSp>
        <p:nvGrpSpPr>
          <p:cNvPr id="613" name="Google Shape;613;g34bf7dc1ca9_0_198"/>
          <p:cNvGrpSpPr/>
          <p:nvPr/>
        </p:nvGrpSpPr>
        <p:grpSpPr>
          <a:xfrm>
            <a:off x="4677868" y="5021368"/>
            <a:ext cx="341622" cy="341617"/>
            <a:chOff x="3797784" y="3095426"/>
            <a:chExt cx="1030844" cy="1030831"/>
          </a:xfrm>
        </p:grpSpPr>
        <p:sp>
          <p:nvSpPr>
            <p:cNvPr id="614" name="Google Shape;614;g34bf7dc1ca9_0_198"/>
            <p:cNvSpPr/>
            <p:nvPr/>
          </p:nvSpPr>
          <p:spPr>
            <a:xfrm>
              <a:off x="3797784" y="3095426"/>
              <a:ext cx="1030844" cy="1030831"/>
            </a:xfrm>
            <a:custGeom>
              <a:avLst/>
              <a:gdLst/>
              <a:ahLst/>
              <a:cxnLst/>
              <a:rect l="l" t="t" r="r" b="b"/>
              <a:pathLst>
                <a:path w="1030844" h="1030831" extrusionOk="0">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15" name="Google Shape;615;g34bf7dc1ca9_0_198"/>
            <p:cNvSpPr/>
            <p:nvPr/>
          </p:nvSpPr>
          <p:spPr>
            <a:xfrm>
              <a:off x="3938211" y="3478466"/>
              <a:ext cx="439720" cy="31575"/>
            </a:xfrm>
            <a:custGeom>
              <a:avLst/>
              <a:gdLst/>
              <a:ahLst/>
              <a:cxnLst/>
              <a:rect l="l" t="t" r="r" b="b"/>
              <a:pathLst>
                <a:path w="439720" h="31575" extrusionOk="0">
                  <a:moveTo>
                    <a:pt x="16480" y="194"/>
                  </a:moveTo>
                  <a:lnTo>
                    <a:pt x="416831" y="194"/>
                  </a:lnTo>
                  <a:cubicBezTo>
                    <a:pt x="440604" y="-2659"/>
                    <a:pt x="450114" y="26821"/>
                    <a:pt x="424438" y="31575"/>
                  </a:cubicBezTo>
                  <a:lnTo>
                    <a:pt x="13627" y="31575"/>
                  </a:lnTo>
                  <a:cubicBezTo>
                    <a:pt x="-6343" y="29674"/>
                    <a:pt x="-3490" y="1145"/>
                    <a:pt x="16480" y="194"/>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16" name="Google Shape;616;g34bf7dc1ca9_0_198"/>
            <p:cNvSpPr/>
            <p:nvPr/>
          </p:nvSpPr>
          <p:spPr>
            <a:xfrm>
              <a:off x="3938992" y="3958890"/>
              <a:ext cx="395364" cy="32332"/>
            </a:xfrm>
            <a:custGeom>
              <a:avLst/>
              <a:gdLst/>
              <a:ahLst/>
              <a:cxnLst/>
              <a:rect l="l" t="t" r="r" b="b"/>
              <a:pathLst>
                <a:path w="395364" h="32332" extrusionOk="0">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17" name="Google Shape;617;g34bf7dc1ca9_0_198"/>
            <p:cNvSpPr/>
            <p:nvPr/>
          </p:nvSpPr>
          <p:spPr>
            <a:xfrm>
              <a:off x="3939001" y="3358840"/>
              <a:ext cx="324636" cy="32332"/>
            </a:xfrm>
            <a:custGeom>
              <a:avLst/>
              <a:gdLst/>
              <a:ahLst/>
              <a:cxnLst/>
              <a:rect l="l" t="t" r="r" b="b"/>
              <a:pathLst>
                <a:path w="324636" h="32332" extrusionOk="0">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18" name="Google Shape;618;g34bf7dc1ca9_0_198"/>
            <p:cNvSpPr/>
            <p:nvPr/>
          </p:nvSpPr>
          <p:spPr>
            <a:xfrm>
              <a:off x="4262415" y="3579233"/>
              <a:ext cx="330950" cy="330684"/>
            </a:xfrm>
            <a:custGeom>
              <a:avLst/>
              <a:gdLst/>
              <a:ahLst/>
              <a:cxnLst/>
              <a:rect l="l" t="t" r="r" b="b"/>
              <a:pathLst>
                <a:path w="330950" h="330684" extrusionOk="0">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cxnSp>
        <p:nvCxnSpPr>
          <p:cNvPr id="623" name="Google Shape;623;g34bf7dc1ca9_0_231"/>
          <p:cNvCxnSpPr/>
          <p:nvPr/>
        </p:nvCxnSpPr>
        <p:spPr>
          <a:xfrm rot="10800000">
            <a:off x="119789" y="570131"/>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624" name="Google Shape;624;g34bf7dc1ca9_0_231"/>
          <p:cNvCxnSpPr/>
          <p:nvPr/>
        </p:nvCxnSpPr>
        <p:spPr>
          <a:xfrm rot="10800000">
            <a:off x="119789" y="3253469"/>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625" name="Google Shape;625;g34bf7dc1ca9_0_231"/>
          <p:cNvCxnSpPr/>
          <p:nvPr/>
        </p:nvCxnSpPr>
        <p:spPr>
          <a:xfrm rot="10800000">
            <a:off x="2668803" y="570177"/>
            <a:ext cx="0" cy="2189100"/>
          </a:xfrm>
          <a:prstGeom prst="straightConnector1">
            <a:avLst/>
          </a:prstGeom>
          <a:noFill/>
          <a:ln w="12700" cap="flat" cmpd="sng">
            <a:solidFill>
              <a:srgbClr val="FDBD22"/>
            </a:solidFill>
            <a:prstDash val="dot"/>
            <a:miter lim="800000"/>
            <a:headEnd type="none" w="sm" len="sm"/>
            <a:tailEnd type="none" w="sm" len="sm"/>
          </a:ln>
        </p:spPr>
      </p:cxnSp>
      <p:sp>
        <p:nvSpPr>
          <p:cNvPr id="626" name="Google Shape;626;g34bf7dc1ca9_0_231"/>
          <p:cNvSpPr/>
          <p:nvPr/>
        </p:nvSpPr>
        <p:spPr>
          <a:xfrm>
            <a:off x="4626381" y="3183052"/>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27" name="Google Shape;627;g34bf7dc1ca9_0_231"/>
          <p:cNvSpPr/>
          <p:nvPr/>
        </p:nvSpPr>
        <p:spPr>
          <a:xfrm>
            <a:off x="2166202" y="5004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28" name="Google Shape;628;g34bf7dc1ca9_0_231"/>
          <p:cNvSpPr/>
          <p:nvPr/>
        </p:nvSpPr>
        <p:spPr>
          <a:xfrm>
            <a:off x="4674648" y="501175"/>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629" name="Google Shape;629;g34bf7dc1ca9_0_231"/>
          <p:cNvCxnSpPr/>
          <p:nvPr/>
        </p:nvCxnSpPr>
        <p:spPr>
          <a:xfrm rot="10800000">
            <a:off x="2670716" y="4688925"/>
            <a:ext cx="2495100" cy="0"/>
          </a:xfrm>
          <a:prstGeom prst="straightConnector1">
            <a:avLst/>
          </a:prstGeom>
          <a:noFill/>
          <a:ln w="12700" cap="flat" cmpd="sng">
            <a:solidFill>
              <a:srgbClr val="FDBD22"/>
            </a:solidFill>
            <a:prstDash val="dot"/>
            <a:miter lim="800000"/>
            <a:headEnd type="none" w="sm" len="sm"/>
            <a:tailEnd type="none" w="sm" len="sm"/>
          </a:ln>
        </p:spPr>
      </p:cxnSp>
      <p:sp>
        <p:nvSpPr>
          <p:cNvPr id="630" name="Google Shape;630;g34bf7dc1ca9_0_231"/>
          <p:cNvSpPr txBox="1"/>
          <p:nvPr/>
        </p:nvSpPr>
        <p:spPr>
          <a:xfrm>
            <a:off x="299550" y="4404350"/>
            <a:ext cx="2223600" cy="1970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Background readings </a:t>
            </a:r>
            <a:endParaRPr/>
          </a:p>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on this </a:t>
            </a:r>
            <a:r>
              <a:rPr lang="en-IE" b="1">
                <a:solidFill>
                  <a:srgbClr val="EE4338"/>
                </a:solidFill>
                <a:latin typeface="Calibri"/>
                <a:ea typeface="Calibri"/>
                <a:cs typeface="Calibri"/>
                <a:sym typeface="Calibri"/>
              </a:rPr>
              <a:t>Investor Persona Profile Kit</a:t>
            </a:r>
            <a:endParaRPr b="1">
              <a:solidFill>
                <a:srgbClr val="EE4338"/>
              </a:solidFill>
              <a:latin typeface="Calibri"/>
              <a:ea typeface="Calibri"/>
              <a:cs typeface="Calibri"/>
              <a:sym typeface="Calibri"/>
            </a:endParaRPr>
          </a:p>
          <a:p>
            <a:pPr marL="0" marR="0" lvl="0" indent="0" algn="l" rtl="0">
              <a:lnSpc>
                <a:spcPct val="100000"/>
              </a:lnSpc>
              <a:spcBef>
                <a:spcPts val="0"/>
              </a:spcBef>
              <a:spcAft>
                <a:spcPts val="0"/>
              </a:spcAft>
              <a:buNone/>
            </a:pP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"Venture Deals" by Brad Feld &amp; Jason Mendelson</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"The Art of Startup Fundraising" by Alejandro Cremades</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"Angel Investing" by David S. Rose</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Resources from Diversity-Focused VC Firms and Angel Networks</a:t>
            </a:r>
            <a:endParaRPr sz="1000">
              <a:solidFill>
                <a:srgbClr val="595959"/>
              </a:solidFill>
              <a:latin typeface="Calibri"/>
              <a:ea typeface="Calibri"/>
              <a:cs typeface="Calibri"/>
              <a:sym typeface="Calibri"/>
            </a:endParaRPr>
          </a:p>
        </p:txBody>
      </p:sp>
      <p:sp>
        <p:nvSpPr>
          <p:cNvPr id="631" name="Google Shape;631;g34bf7dc1ca9_0_231"/>
          <p:cNvSpPr txBox="1"/>
          <p:nvPr/>
        </p:nvSpPr>
        <p:spPr>
          <a:xfrm>
            <a:off x="2715475" y="4404825"/>
            <a:ext cx="2554200" cy="14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Step-By-Step:</a:t>
            </a:r>
            <a:endParaRPr/>
          </a:p>
          <a:p>
            <a:pPr marL="171450" marR="0" lvl="0" indent="-120650" algn="l" rtl="0">
              <a:lnSpc>
                <a:spcPct val="150000"/>
              </a:lnSpc>
              <a:spcBef>
                <a:spcPts val="0"/>
              </a:spcBef>
              <a:spcAft>
                <a:spcPts val="0"/>
              </a:spcAft>
              <a:buClr>
                <a:srgbClr val="FDBD22"/>
              </a:buClr>
              <a:buSzPts val="800"/>
              <a:buFont typeface="Noto Sans Symbols"/>
              <a:buNone/>
            </a:pPr>
            <a:endParaRPr sz="800" b="1">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List investor types (angel, VC, etc.) and their priorities.</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Match your business stage and industry with investors’ preferences.</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Identify at least five diversity-focused investors.</a:t>
            </a:r>
            <a:endParaRPr sz="1000">
              <a:solidFill>
                <a:srgbClr val="595959"/>
              </a:solidFill>
              <a:latin typeface="Calibri"/>
              <a:ea typeface="Calibri"/>
              <a:cs typeface="Calibri"/>
              <a:sym typeface="Calibri"/>
            </a:endParaRPr>
          </a:p>
        </p:txBody>
      </p:sp>
      <p:cxnSp>
        <p:nvCxnSpPr>
          <p:cNvPr id="632" name="Google Shape;632;g34bf7dc1ca9_0_231"/>
          <p:cNvCxnSpPr/>
          <p:nvPr/>
        </p:nvCxnSpPr>
        <p:spPr>
          <a:xfrm rot="10800000">
            <a:off x="119832" y="5091220"/>
            <a:ext cx="2513100" cy="0"/>
          </a:xfrm>
          <a:prstGeom prst="straightConnector1">
            <a:avLst/>
          </a:prstGeom>
          <a:noFill/>
          <a:ln w="12700" cap="flat" cmpd="sng">
            <a:solidFill>
              <a:srgbClr val="FDBD22"/>
            </a:solidFill>
            <a:prstDash val="dot"/>
            <a:miter lim="800000"/>
            <a:headEnd type="none" w="sm" len="sm"/>
            <a:tailEnd type="none" w="sm" len="sm"/>
          </a:ln>
        </p:spPr>
      </p:cxnSp>
      <p:sp>
        <p:nvSpPr>
          <p:cNvPr id="633" name="Google Shape;633;g34bf7dc1ca9_0_231"/>
          <p:cNvSpPr txBox="1"/>
          <p:nvPr/>
        </p:nvSpPr>
        <p:spPr>
          <a:xfrm>
            <a:off x="292767" y="290360"/>
            <a:ext cx="2115300" cy="1877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Facilitator’s Guidelines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Overview of investor types and funding priorities.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Guide participants in finding diversity-focused investors.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Map business needs to investor interests.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Personalize investor outreach.</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feedback on email pitches and engagement strategies.</a:t>
            </a:r>
            <a:endParaRPr sz="1000">
              <a:solidFill>
                <a:srgbClr val="595959"/>
              </a:solidFill>
              <a:latin typeface="Calibri"/>
              <a:ea typeface="Calibri"/>
              <a:cs typeface="Calibri"/>
              <a:sym typeface="Calibri"/>
            </a:endParaRPr>
          </a:p>
        </p:txBody>
      </p:sp>
      <p:sp>
        <p:nvSpPr>
          <p:cNvPr id="634" name="Google Shape;634;g34bf7dc1ca9_0_231"/>
          <p:cNvSpPr txBox="1"/>
          <p:nvPr/>
        </p:nvSpPr>
        <p:spPr>
          <a:xfrm>
            <a:off x="2715525" y="290350"/>
            <a:ext cx="2319300" cy="233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Participant Instructions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List investor types (angel, VC, impact) and their priorities.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Match your business stage and industry with investor preferences.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Identify five diversity-focused investors.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Create an investor persona profile for each.</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Draft a personalized email pitch for your top investor.</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Refine outreach through peer review and practice.</a:t>
            </a:r>
            <a:endParaRPr sz="1000">
              <a:solidFill>
                <a:srgbClr val="595959"/>
              </a:solidFill>
              <a:latin typeface="Calibri"/>
              <a:ea typeface="Calibri"/>
              <a:cs typeface="Calibri"/>
              <a:sym typeface="Calibri"/>
            </a:endParaRPr>
          </a:p>
        </p:txBody>
      </p:sp>
      <p:sp>
        <p:nvSpPr>
          <p:cNvPr id="635" name="Google Shape;635;g34bf7dc1ca9_0_231"/>
          <p:cNvSpPr txBox="1"/>
          <p:nvPr/>
        </p:nvSpPr>
        <p:spPr>
          <a:xfrm>
            <a:off x="292767" y="2973735"/>
            <a:ext cx="43233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Debrief and Assessment </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challenges did you face in identifying the right investors?</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well did your business align with investor priorities?</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feedback did you receive on your investor outreach strategy?</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confident do you feel in pitching to investors after this exercise?</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are your next steps for investor engagement?</a:t>
            </a:r>
            <a:endParaRPr sz="1000">
              <a:solidFill>
                <a:srgbClr val="595959"/>
              </a:solidFill>
              <a:latin typeface="Calibri"/>
              <a:ea typeface="Calibri"/>
              <a:cs typeface="Calibri"/>
              <a:sym typeface="Calibri"/>
            </a:endParaRPr>
          </a:p>
        </p:txBody>
      </p:sp>
      <p:grpSp>
        <p:nvGrpSpPr>
          <p:cNvPr id="636" name="Google Shape;636;g34bf7dc1ca9_0_231"/>
          <p:cNvGrpSpPr/>
          <p:nvPr/>
        </p:nvGrpSpPr>
        <p:grpSpPr>
          <a:xfrm>
            <a:off x="215187" y="6348341"/>
            <a:ext cx="2086252" cy="579345"/>
            <a:chOff x="5217280" y="8968725"/>
            <a:chExt cx="2214000" cy="614820"/>
          </a:xfrm>
        </p:grpSpPr>
        <p:sp>
          <p:nvSpPr>
            <p:cNvPr id="637" name="Google Shape;637;g34bf7dc1ca9_0_231"/>
            <p:cNvSpPr txBox="1"/>
            <p:nvPr/>
          </p:nvSpPr>
          <p:spPr>
            <a:xfrm>
              <a:off x="5217280" y="9289545"/>
              <a:ext cx="2214000" cy="294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300" b="0" i="0" u="none" strike="noStrike">
                  <a:solidFill>
                    <a:srgbClr val="7F7F7F"/>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300">
                <a:solidFill>
                  <a:srgbClr val="7F7F7F"/>
                </a:solidFill>
                <a:latin typeface="Calibri"/>
                <a:ea typeface="Calibri"/>
                <a:cs typeface="Calibri"/>
                <a:sym typeface="Calibri"/>
              </a:endParaRPr>
            </a:p>
          </p:txBody>
        </p:sp>
        <p:pic>
          <p:nvPicPr>
            <p:cNvPr id="638" name="Google Shape;638;g34bf7dc1ca9_0_231"/>
            <p:cNvPicPr preferRelativeResize="0"/>
            <p:nvPr/>
          </p:nvPicPr>
          <p:blipFill rotWithShape="1">
            <a:blip r:embed="rId3">
              <a:alphaModFix/>
            </a:blip>
            <a:srcRect/>
            <a:stretch/>
          </p:blipFill>
          <p:spPr>
            <a:xfrm>
              <a:off x="5300540" y="8968725"/>
              <a:ext cx="1287508" cy="286691"/>
            </a:xfrm>
            <a:prstGeom prst="rect">
              <a:avLst/>
            </a:prstGeom>
            <a:noFill/>
            <a:ln>
              <a:noFill/>
            </a:ln>
          </p:spPr>
        </p:pic>
      </p:grpSp>
      <p:cxnSp>
        <p:nvCxnSpPr>
          <p:cNvPr id="639" name="Google Shape;639;g34bf7dc1ca9_0_231"/>
          <p:cNvCxnSpPr/>
          <p:nvPr/>
        </p:nvCxnSpPr>
        <p:spPr>
          <a:xfrm rot="10800000">
            <a:off x="2657767" y="4386988"/>
            <a:ext cx="0" cy="2019900"/>
          </a:xfrm>
          <a:prstGeom prst="straightConnector1">
            <a:avLst/>
          </a:prstGeom>
          <a:noFill/>
          <a:ln w="12700" cap="flat" cmpd="sng">
            <a:solidFill>
              <a:srgbClr val="FDBD22"/>
            </a:solidFill>
            <a:prstDash val="dot"/>
            <a:miter lim="800000"/>
            <a:headEnd type="none" w="sm" len="sm"/>
            <a:tailEnd type="none" w="sm" len="sm"/>
          </a:ln>
        </p:spPr>
      </p:cxnSp>
      <p:cxnSp>
        <p:nvCxnSpPr>
          <p:cNvPr id="640" name="Google Shape;640;g34bf7dc1ca9_0_231"/>
          <p:cNvCxnSpPr/>
          <p:nvPr/>
        </p:nvCxnSpPr>
        <p:spPr>
          <a:xfrm rot="10800000">
            <a:off x="119789" y="4387110"/>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641" name="Google Shape;641;g34bf7dc1ca9_0_231"/>
          <p:cNvSpPr/>
          <p:nvPr/>
        </p:nvSpPr>
        <p:spPr>
          <a:xfrm>
            <a:off x="2168526" y="50146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42" name="Google Shape;642;g34bf7dc1ca9_0_231"/>
          <p:cNvSpPr/>
          <p:nvPr/>
        </p:nvSpPr>
        <p:spPr>
          <a:xfrm>
            <a:off x="4681421" y="4601711"/>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643" name="Google Shape;643;g34bf7dc1ca9_0_231"/>
          <p:cNvCxnSpPr/>
          <p:nvPr/>
        </p:nvCxnSpPr>
        <p:spPr>
          <a:xfrm rot="10800000">
            <a:off x="119789" y="2928719"/>
            <a:ext cx="5040000" cy="0"/>
          </a:xfrm>
          <a:prstGeom prst="straightConnector1">
            <a:avLst/>
          </a:prstGeom>
          <a:noFill/>
          <a:ln w="12700" cap="flat" cmpd="sng">
            <a:solidFill>
              <a:srgbClr val="FDBD22"/>
            </a:solidFill>
            <a:prstDash val="dot"/>
            <a:miter lim="800000"/>
            <a:headEnd type="none" w="sm" len="sm"/>
            <a:tailEnd type="none" w="sm" len="sm"/>
          </a:ln>
        </p:spPr>
      </p:cxnSp>
      <p:grpSp>
        <p:nvGrpSpPr>
          <p:cNvPr id="644" name="Google Shape;644;g34bf7dc1ca9_0_231"/>
          <p:cNvGrpSpPr/>
          <p:nvPr/>
        </p:nvGrpSpPr>
        <p:grpSpPr>
          <a:xfrm>
            <a:off x="4640548" y="3022007"/>
            <a:ext cx="361496" cy="361023"/>
            <a:chOff x="5737725" y="2862443"/>
            <a:chExt cx="1034323" cy="1032971"/>
          </a:xfrm>
        </p:grpSpPr>
        <p:sp>
          <p:nvSpPr>
            <p:cNvPr id="645" name="Google Shape;645;g34bf7dc1ca9_0_231"/>
            <p:cNvSpPr/>
            <p:nvPr/>
          </p:nvSpPr>
          <p:spPr>
            <a:xfrm>
              <a:off x="5737725" y="3034440"/>
              <a:ext cx="1034323" cy="860974"/>
            </a:xfrm>
            <a:custGeom>
              <a:avLst/>
              <a:gdLst/>
              <a:ahLst/>
              <a:cxnLst/>
              <a:rect l="l" t="t" r="r" b="b"/>
              <a:pathLst>
                <a:path w="1034323" h="860974" extrusionOk="0">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6" name="Google Shape;646;g34bf7dc1ca9_0_231"/>
            <p:cNvSpPr/>
            <p:nvPr/>
          </p:nvSpPr>
          <p:spPr>
            <a:xfrm>
              <a:off x="6027918" y="2862443"/>
              <a:ext cx="449884" cy="361328"/>
            </a:xfrm>
            <a:custGeom>
              <a:avLst/>
              <a:gdLst/>
              <a:ahLst/>
              <a:cxnLst/>
              <a:rect l="l" t="t" r="r" b="b"/>
              <a:pathLst>
                <a:path w="449884" h="361328" extrusionOk="0">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7" name="Google Shape;647;g34bf7dc1ca9_0_231"/>
            <p:cNvSpPr/>
            <p:nvPr/>
          </p:nvSpPr>
          <p:spPr>
            <a:xfrm>
              <a:off x="6097184" y="2999380"/>
              <a:ext cx="310010" cy="34234"/>
            </a:xfrm>
            <a:custGeom>
              <a:avLst/>
              <a:gdLst/>
              <a:ahLst/>
              <a:cxnLst/>
              <a:rect l="l" t="t" r="r" b="b"/>
              <a:pathLst>
                <a:path w="310010" h="34234" extrusionOk="0">
                  <a:moveTo>
                    <a:pt x="0" y="0"/>
                  </a:moveTo>
                  <a:lnTo>
                    <a:pt x="310010" y="0"/>
                  </a:lnTo>
                  <a:lnTo>
                    <a:pt x="310010"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8" name="Google Shape;648;g34bf7dc1ca9_0_231"/>
            <p:cNvSpPr/>
            <p:nvPr/>
          </p:nvSpPr>
          <p:spPr>
            <a:xfrm>
              <a:off x="6234121" y="2930912"/>
              <a:ext cx="173072" cy="34234"/>
            </a:xfrm>
            <a:custGeom>
              <a:avLst/>
              <a:gdLst/>
              <a:ahLst/>
              <a:cxnLst/>
              <a:rect l="l" t="t" r="r" b="b"/>
              <a:pathLst>
                <a:path w="173072" h="34234" extrusionOk="0">
                  <a:moveTo>
                    <a:pt x="173073" y="0"/>
                  </a:moveTo>
                  <a:lnTo>
                    <a:pt x="173073" y="34234"/>
                  </a:lnTo>
                  <a:lnTo>
                    <a:pt x="0" y="34234"/>
                  </a:lnTo>
                  <a:lnTo>
                    <a:pt x="0" y="2853"/>
                  </a:lnTo>
                  <a:lnTo>
                    <a:pt x="2853" y="0"/>
                  </a:lnTo>
                  <a:lnTo>
                    <a:pt x="173073"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9" name="Google Shape;649;g34bf7dc1ca9_0_231"/>
            <p:cNvSpPr/>
            <p:nvPr/>
          </p:nvSpPr>
          <p:spPr>
            <a:xfrm>
              <a:off x="6097184" y="2930912"/>
              <a:ext cx="102702" cy="34234"/>
            </a:xfrm>
            <a:custGeom>
              <a:avLst/>
              <a:gdLst/>
              <a:ahLst/>
              <a:cxnLst/>
              <a:rect l="l" t="t" r="r" b="b"/>
              <a:pathLst>
                <a:path w="102702" h="34234" extrusionOk="0">
                  <a:moveTo>
                    <a:pt x="0" y="0"/>
                  </a:moveTo>
                  <a:lnTo>
                    <a:pt x="102703" y="0"/>
                  </a:lnTo>
                  <a:lnTo>
                    <a:pt x="102703"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650" name="Google Shape;650;g34bf7dc1ca9_0_231"/>
          <p:cNvGrpSpPr/>
          <p:nvPr/>
        </p:nvGrpSpPr>
        <p:grpSpPr>
          <a:xfrm>
            <a:off x="4674858" y="310688"/>
            <a:ext cx="336405" cy="379614"/>
            <a:chOff x="4643578" y="432838"/>
            <a:chExt cx="1028134" cy="1160188"/>
          </a:xfrm>
        </p:grpSpPr>
        <p:sp>
          <p:nvSpPr>
            <p:cNvPr id="651" name="Google Shape;651;g34bf7dc1ca9_0_231"/>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652" name="Google Shape;652;g34bf7dc1ca9_0_231"/>
            <p:cNvGrpSpPr/>
            <p:nvPr/>
          </p:nvGrpSpPr>
          <p:grpSpPr>
            <a:xfrm>
              <a:off x="4643578" y="432838"/>
              <a:ext cx="1028134" cy="1160188"/>
              <a:chOff x="4643578" y="432838"/>
              <a:chExt cx="1028134" cy="1160188"/>
            </a:xfrm>
          </p:grpSpPr>
          <p:sp>
            <p:nvSpPr>
              <p:cNvPr id="653" name="Google Shape;653;g34bf7dc1ca9_0_231"/>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54" name="Google Shape;654;g34bf7dc1ca9_0_231"/>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655" name="Google Shape;655;g34bf7dc1ca9_0_231"/>
          <p:cNvGrpSpPr/>
          <p:nvPr/>
        </p:nvGrpSpPr>
        <p:grpSpPr>
          <a:xfrm>
            <a:off x="2185190" y="4830280"/>
            <a:ext cx="338043" cy="338840"/>
            <a:chOff x="5700273" y="5386353"/>
            <a:chExt cx="766016" cy="767823"/>
          </a:xfrm>
        </p:grpSpPr>
        <p:sp>
          <p:nvSpPr>
            <p:cNvPr id="656" name="Google Shape;656;g34bf7dc1ca9_0_231"/>
            <p:cNvSpPr/>
            <p:nvPr/>
          </p:nvSpPr>
          <p:spPr>
            <a:xfrm>
              <a:off x="5876421" y="5437842"/>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7" name="Google Shape;657;g34bf7dc1ca9_0_231"/>
            <p:cNvSpPr/>
            <p:nvPr/>
          </p:nvSpPr>
          <p:spPr>
            <a:xfrm>
              <a:off x="6258526" y="5638380"/>
              <a:ext cx="25293" cy="25293"/>
            </a:xfrm>
            <a:custGeom>
              <a:avLst/>
              <a:gdLst/>
              <a:ahLst/>
              <a:cxnLst/>
              <a:rect l="l" t="t" r="r" b="b"/>
              <a:pathLst>
                <a:path w="25293" h="25293" extrusionOk="0">
                  <a:moveTo>
                    <a:pt x="0" y="0"/>
                  </a:moveTo>
                  <a:lnTo>
                    <a:pt x="25293" y="0"/>
                  </a:lnTo>
                  <a:lnTo>
                    <a:pt x="25293"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8" name="Google Shape;658;g34bf7dc1ca9_0_231"/>
            <p:cNvSpPr/>
            <p:nvPr/>
          </p:nvSpPr>
          <p:spPr>
            <a:xfrm>
              <a:off x="6334405" y="5437842"/>
              <a:ext cx="18969" cy="18969"/>
            </a:xfrm>
            <a:custGeom>
              <a:avLst/>
              <a:gdLst/>
              <a:ahLst/>
              <a:cxnLst/>
              <a:rect l="l" t="t" r="r" b="b"/>
              <a:pathLst>
                <a:path w="18969" h="18969" extrusionOk="0">
                  <a:moveTo>
                    <a:pt x="0" y="0"/>
                  </a:moveTo>
                  <a:lnTo>
                    <a:pt x="18970" y="0"/>
                  </a:lnTo>
                  <a:lnTo>
                    <a:pt x="18970"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9" name="Google Shape;659;g34bf7dc1ca9_0_231"/>
            <p:cNvSpPr/>
            <p:nvPr/>
          </p:nvSpPr>
          <p:spPr>
            <a:xfrm>
              <a:off x="5700273" y="5669996"/>
              <a:ext cx="18969" cy="25293"/>
            </a:xfrm>
            <a:custGeom>
              <a:avLst/>
              <a:gdLst/>
              <a:ahLst/>
              <a:cxnLst/>
              <a:rect l="l" t="t" r="r" b="b"/>
              <a:pathLst>
                <a:path w="18969" h="25293" extrusionOk="0">
                  <a:moveTo>
                    <a:pt x="0" y="0"/>
                  </a:moveTo>
                  <a:lnTo>
                    <a:pt x="18970" y="0"/>
                  </a:lnTo>
                  <a:lnTo>
                    <a:pt x="18970"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0" name="Google Shape;660;g34bf7dc1ca9_0_231"/>
            <p:cNvSpPr/>
            <p:nvPr/>
          </p:nvSpPr>
          <p:spPr>
            <a:xfrm>
              <a:off x="6045342" y="6083717"/>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1" name="Google Shape;661;g34bf7dc1ca9_0_231"/>
            <p:cNvSpPr/>
            <p:nvPr/>
          </p:nvSpPr>
          <p:spPr>
            <a:xfrm>
              <a:off x="5926103" y="5996095"/>
              <a:ext cx="81329" cy="88524"/>
            </a:xfrm>
            <a:custGeom>
              <a:avLst/>
              <a:gdLst/>
              <a:ahLst/>
              <a:cxnLst/>
              <a:rect l="l" t="t" r="r" b="b"/>
              <a:pathLst>
                <a:path w="81329" h="88524" extrusionOk="0">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2" name="Google Shape;662;g34bf7dc1ca9_0_231"/>
            <p:cNvSpPr/>
            <p:nvPr/>
          </p:nvSpPr>
          <p:spPr>
            <a:xfrm>
              <a:off x="5731889" y="5412549"/>
              <a:ext cx="88525" cy="81298"/>
            </a:xfrm>
            <a:custGeom>
              <a:avLst/>
              <a:gdLst/>
              <a:ahLst/>
              <a:cxnLst/>
              <a:rect l="l" t="t" r="r" b="b"/>
              <a:pathLst>
                <a:path w="88525" h="81298" extrusionOk="0">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3" name="Google Shape;663;g34bf7dc1ca9_0_231"/>
            <p:cNvSpPr/>
            <p:nvPr/>
          </p:nvSpPr>
          <p:spPr>
            <a:xfrm>
              <a:off x="6020049" y="5386353"/>
              <a:ext cx="146338" cy="146338"/>
            </a:xfrm>
            <a:custGeom>
              <a:avLst/>
              <a:gdLst/>
              <a:ahLst/>
              <a:cxnLst/>
              <a:rect l="l" t="t" r="r" b="b"/>
              <a:pathLst>
                <a:path w="146338" h="146338" extrusionOk="0">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4" name="Google Shape;664;g34bf7dc1ca9_0_231"/>
            <p:cNvSpPr/>
            <p:nvPr/>
          </p:nvSpPr>
          <p:spPr>
            <a:xfrm>
              <a:off x="6137480" y="6007838"/>
              <a:ext cx="146338" cy="146338"/>
            </a:xfrm>
            <a:custGeom>
              <a:avLst/>
              <a:gdLst/>
              <a:ahLst/>
              <a:cxnLst/>
              <a:rect l="l" t="t" r="r" b="b"/>
              <a:pathLst>
                <a:path w="146338" h="146338" extrusionOk="0">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5" name="Google Shape;665;g34bf7dc1ca9_0_231"/>
            <p:cNvSpPr/>
            <p:nvPr/>
          </p:nvSpPr>
          <p:spPr>
            <a:xfrm>
              <a:off x="5702983" y="5494074"/>
              <a:ext cx="763306" cy="658295"/>
            </a:xfrm>
            <a:custGeom>
              <a:avLst/>
              <a:gdLst/>
              <a:ahLst/>
              <a:cxnLst/>
              <a:rect l="l" t="t" r="r" b="b"/>
              <a:pathLst>
                <a:path w="763306" h="658295" extrusionOk="0">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6" name="Google Shape;666;g34bf7dc1ca9_0_231"/>
            <p:cNvSpPr/>
            <p:nvPr/>
          </p:nvSpPr>
          <p:spPr>
            <a:xfrm>
              <a:off x="5876421" y="5588448"/>
              <a:ext cx="175244" cy="62577"/>
            </a:xfrm>
            <a:custGeom>
              <a:avLst/>
              <a:gdLst/>
              <a:ahLst/>
              <a:cxnLst/>
              <a:rect l="l" t="t" r="r" b="b"/>
              <a:pathLst>
                <a:path w="175244" h="62577" extrusionOk="0">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7" name="Google Shape;667;g34bf7dc1ca9_0_231"/>
            <p:cNvSpPr/>
            <p:nvPr/>
          </p:nvSpPr>
          <p:spPr>
            <a:xfrm>
              <a:off x="5876421" y="5650223"/>
              <a:ext cx="175244" cy="56809"/>
            </a:xfrm>
            <a:custGeom>
              <a:avLst/>
              <a:gdLst/>
              <a:ahLst/>
              <a:cxnLst/>
              <a:rect l="l" t="t" r="r" b="b"/>
              <a:pathLst>
                <a:path w="175244" h="56809" extrusionOk="0">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8" name="Google Shape;668;g34bf7dc1ca9_0_231"/>
            <p:cNvSpPr/>
            <p:nvPr/>
          </p:nvSpPr>
          <p:spPr>
            <a:xfrm>
              <a:off x="6121221" y="5826603"/>
              <a:ext cx="175244" cy="62899"/>
            </a:xfrm>
            <a:custGeom>
              <a:avLst/>
              <a:gdLst/>
              <a:ahLst/>
              <a:cxnLst/>
              <a:rect l="l" t="t" r="r" b="b"/>
              <a:pathLst>
                <a:path w="175244" h="62899" extrusionOk="0">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9" name="Google Shape;669;g34bf7dc1ca9_0_231"/>
            <p:cNvSpPr/>
            <p:nvPr/>
          </p:nvSpPr>
          <p:spPr>
            <a:xfrm>
              <a:off x="6121221" y="5582167"/>
              <a:ext cx="175244" cy="56212"/>
            </a:xfrm>
            <a:custGeom>
              <a:avLst/>
              <a:gdLst/>
              <a:ahLst/>
              <a:cxnLst/>
              <a:rect l="l" t="t" r="r" b="b"/>
              <a:pathLst>
                <a:path w="175244" h="56212" extrusionOk="0">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670" name="Google Shape;670;g34bf7dc1ca9_0_231"/>
          <p:cNvGrpSpPr/>
          <p:nvPr/>
        </p:nvGrpSpPr>
        <p:grpSpPr>
          <a:xfrm>
            <a:off x="4681257" y="4463928"/>
            <a:ext cx="361466" cy="360553"/>
            <a:chOff x="4422991" y="3660630"/>
            <a:chExt cx="1086135" cy="1083391"/>
          </a:xfrm>
        </p:grpSpPr>
        <p:sp>
          <p:nvSpPr>
            <p:cNvPr id="671" name="Google Shape;671;g34bf7dc1ca9_0_231"/>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2" name="Google Shape;672;g34bf7dc1ca9_0_231"/>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3" name="Google Shape;673;g34bf7dc1ca9_0_231"/>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4" name="Google Shape;674;g34bf7dc1ca9_0_231"/>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5" name="Google Shape;675;g34bf7dc1ca9_0_231"/>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6" name="Google Shape;676;g34bf7dc1ca9_0_231"/>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7" name="Google Shape;677;g34bf7dc1ca9_0_231"/>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8" name="Google Shape;678;g34bf7dc1ca9_0_231"/>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679" name="Google Shape;679;g34bf7dc1ca9_0_231"/>
          <p:cNvGrpSpPr/>
          <p:nvPr/>
        </p:nvGrpSpPr>
        <p:grpSpPr>
          <a:xfrm>
            <a:off x="2175190" y="321815"/>
            <a:ext cx="354478" cy="354131"/>
            <a:chOff x="10376768" y="2334933"/>
            <a:chExt cx="920484" cy="919581"/>
          </a:xfrm>
        </p:grpSpPr>
        <p:sp>
          <p:nvSpPr>
            <p:cNvPr id="680" name="Google Shape;680;g34bf7dc1ca9_0_231"/>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1" name="Google Shape;681;g34bf7dc1ca9_0_231"/>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682" name="Google Shape;682;g34bf7dc1ca9_0_231"/>
          <p:cNvSpPr/>
          <p:nvPr/>
        </p:nvSpPr>
        <p:spPr>
          <a:xfrm>
            <a:off x="0" y="6968400"/>
            <a:ext cx="5331956" cy="59723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683" name="Google Shape;683;g34bf7dc1ca9_0_231"/>
          <p:cNvPicPr preferRelativeResize="0"/>
          <p:nvPr/>
        </p:nvPicPr>
        <p:blipFill rotWithShape="1">
          <a:blip r:embed="rId4">
            <a:alphaModFix amt="24000"/>
          </a:blip>
          <a:srcRect l="37680" t="25284" r="46924" b="14755"/>
          <a:stretch/>
        </p:blipFill>
        <p:spPr>
          <a:xfrm rot="-5400000">
            <a:off x="863014" y="6100456"/>
            <a:ext cx="595462" cy="2319194"/>
          </a:xfrm>
          <a:prstGeom prst="rect">
            <a:avLst/>
          </a:prstGeom>
          <a:noFill/>
          <a:ln>
            <a:noFill/>
          </a:ln>
        </p:spPr>
      </p:pic>
      <p:sp>
        <p:nvSpPr>
          <p:cNvPr id="684" name="Google Shape;684;g34bf7dc1ca9_0_231"/>
          <p:cNvSpPr/>
          <p:nvPr/>
        </p:nvSpPr>
        <p:spPr>
          <a:xfrm rot="5400000" flipH="1">
            <a:off x="3352915" y="5584942"/>
            <a:ext cx="1202933" cy="2746534"/>
          </a:xfrm>
          <a:custGeom>
            <a:avLst/>
            <a:gdLst/>
            <a:ahLst/>
            <a:cxnLst/>
            <a:rect l="l" t="t" r="r" b="b"/>
            <a:pathLst>
              <a:path w="1202933" h="2746534" extrusionOk="0">
                <a:moveTo>
                  <a:pt x="1202933" y="1925252"/>
                </a:moveTo>
                <a:lnTo>
                  <a:pt x="1202933" y="1201726"/>
                </a:lnTo>
                <a:lnTo>
                  <a:pt x="1202932" y="1201726"/>
                </a:lnTo>
                <a:lnTo>
                  <a:pt x="1202932" y="1185832"/>
                </a:lnTo>
                <a:lnTo>
                  <a:pt x="1202932" y="1148717"/>
                </a:lnTo>
                <a:lnTo>
                  <a:pt x="1202933" y="1148699"/>
                </a:lnTo>
                <a:lnTo>
                  <a:pt x="1202933" y="723526"/>
                </a:lnTo>
                <a:lnTo>
                  <a:pt x="1202933" y="425174"/>
                </a:lnTo>
                <a:lnTo>
                  <a:pt x="1202933" y="0"/>
                </a:lnTo>
                <a:lnTo>
                  <a:pt x="1" y="0"/>
                </a:lnTo>
                <a:lnTo>
                  <a:pt x="1" y="792209"/>
                </a:lnTo>
                <a:lnTo>
                  <a:pt x="0" y="792209"/>
                </a:lnTo>
                <a:lnTo>
                  <a:pt x="0" y="2746534"/>
                </a:lnTo>
                <a:lnTo>
                  <a:pt x="885107" y="2746534"/>
                </a:lnTo>
                <a:cubicBezTo>
                  <a:pt x="1060537" y="2746534"/>
                  <a:pt x="1202932" y="2585702"/>
                  <a:pt x="1202932" y="2387558"/>
                </a:cubicBezTo>
                <a:lnTo>
                  <a:pt x="1202932" y="1925261"/>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85" name="Google Shape;685;g34bf7dc1ca9_0_231"/>
          <p:cNvSpPr txBox="1"/>
          <p:nvPr/>
        </p:nvSpPr>
        <p:spPr>
          <a:xfrm>
            <a:off x="2523150" y="6248950"/>
            <a:ext cx="2636700" cy="24720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What it does?</a:t>
            </a:r>
            <a:r>
              <a:rPr lang="en-IE" sz="1400" b="1">
                <a:solidFill>
                  <a:srgbClr val="FDBD22"/>
                </a:solidFill>
                <a:highlight>
                  <a:srgbClr val="FDBD22"/>
                </a:highlight>
                <a:latin typeface="Calibri"/>
                <a:ea typeface="Calibri"/>
                <a:cs typeface="Calibri"/>
                <a:sym typeface="Calibri"/>
              </a:rPr>
              <a:t>.</a:t>
            </a:r>
            <a:endParaRPr b="1">
              <a:solidFill>
                <a:srgbClr val="FDBD22"/>
              </a:solidFill>
              <a:highlight>
                <a:srgbClr val="FDBD22"/>
              </a:highlight>
              <a:latin typeface="Calibri"/>
              <a:ea typeface="Calibri"/>
              <a:cs typeface="Calibri"/>
              <a:sym typeface="Calibri"/>
            </a:endParaRPr>
          </a:p>
          <a:p>
            <a:pPr marL="0" marR="0" lvl="0" indent="0" algn="r" rtl="0">
              <a:lnSpc>
                <a:spcPct val="100000"/>
              </a:lnSpc>
              <a:spcBef>
                <a:spcPts val="0"/>
              </a:spcBef>
              <a:spcAft>
                <a:spcPts val="0"/>
              </a:spcAft>
              <a:buNone/>
            </a:pPr>
            <a:endParaRPr b="1">
              <a:solidFill>
                <a:srgbClr val="FDBD22"/>
              </a:solidFill>
              <a:highlight>
                <a:srgbClr val="FDBD22"/>
              </a:highlight>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Helps you approach the right investors.</a:t>
            </a: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 </a:t>
            </a:r>
            <a:endParaRPr/>
          </a:p>
          <a:p>
            <a:pPr marL="180975" marR="0" lvl="0" indent="-111125" algn="r" rtl="0">
              <a:lnSpc>
                <a:spcPct val="12909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r"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489</Words>
  <Application>Microsoft Office PowerPoint</Application>
  <PresentationFormat>Custom</PresentationFormat>
  <Paragraphs>74</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Play</vt:lpstr>
      <vt:lpstr>Calibri</vt:lpstr>
      <vt:lpstr>Noto Sans Symbols</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canice euei</cp:lastModifiedBy>
  <cp:revision>2</cp:revision>
  <dcterms:created xsi:type="dcterms:W3CDTF">2025-04-02T13:02:29Z</dcterms:created>
  <dcterms:modified xsi:type="dcterms:W3CDTF">2025-05-07T14:20:23Z</dcterms:modified>
</cp:coreProperties>
</file>