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72" r:id="rId2"/>
    <p:sldId id="273"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g34bf7dc1ca9_0_4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0" name="Google Shape;890;g34bf7dc1ca9_0_49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2"/>
        <p:cNvGrpSpPr/>
        <p:nvPr/>
      </p:nvGrpSpPr>
      <p:grpSpPr>
        <a:xfrm>
          <a:off x="0" y="0"/>
          <a:ext cx="0" cy="0"/>
          <a:chOff x="0" y="0"/>
          <a:chExt cx="0" cy="0"/>
        </a:xfrm>
      </p:grpSpPr>
      <p:sp>
        <p:nvSpPr>
          <p:cNvPr id="923" name="Google Shape;923;g34bf7dc1ca9_0_5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4" name="Google Shape;924;g34bf7dc1ca9_0_52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352672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cxnSp>
        <p:nvCxnSpPr>
          <p:cNvPr id="892" name="Google Shape;892;g34bf7dc1ca9_0_495"/>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893" name="Google Shape;893;g34bf7dc1ca9_0_495"/>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894" name="Google Shape;894;g34bf7dc1ca9_0_495"/>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895" name="Google Shape;895;g34bf7dc1ca9_0_495"/>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96" name="Google Shape;896;g34bf7dc1ca9_0_495"/>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Toolkit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897" name="Google Shape;897;g34bf7dc1ca9_0_495"/>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Personal Branding</a:t>
            </a:r>
            <a:endParaRPr/>
          </a:p>
        </p:txBody>
      </p:sp>
      <p:cxnSp>
        <p:nvCxnSpPr>
          <p:cNvPr id="898" name="Google Shape;898;g34bf7dc1ca9_0_495"/>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899" name="Google Shape;899;g34bf7dc1ca9_0_495"/>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Professional Development</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2-4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900" name="Google Shape;900;g34bf7dc1ca9_0_495"/>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901" name="Google Shape;901;g34bf7dc1ca9_0_495"/>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902" name="Google Shape;902;g34bf7dc1ca9_0_495"/>
          <p:cNvSpPr txBox="1"/>
          <p:nvPr/>
        </p:nvSpPr>
        <p:spPr>
          <a:xfrm>
            <a:off x="266748" y="2544499"/>
            <a:ext cx="2479800" cy="235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the importance of personal branding in entrepreneurship.</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craft a compelling LinkedIn bio.</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strategies for sharing thought leadership and insights.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creating professional branding materials.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Showcase your business story effectively through digital platforms.</a:t>
            </a:r>
            <a:endParaRPr sz="1100">
              <a:solidFill>
                <a:srgbClr val="595959"/>
              </a:solidFill>
              <a:latin typeface="Calibri"/>
              <a:ea typeface="Calibri"/>
              <a:cs typeface="Calibri"/>
              <a:sym typeface="Calibri"/>
            </a:endParaRPr>
          </a:p>
        </p:txBody>
      </p:sp>
      <p:sp>
        <p:nvSpPr>
          <p:cNvPr id="903" name="Google Shape;903;g34bf7dc1ca9_0_495"/>
          <p:cNvSpPr txBox="1"/>
          <p:nvPr/>
        </p:nvSpPr>
        <p:spPr>
          <a:xfrm>
            <a:off x="2888255" y="2544499"/>
            <a:ext cx="2231100" cy="235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LinkedIn profile optimization guide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Content calendar template for social media</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Guide for professional headshots and pitch video creation</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Website or portfolio-building checklist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Branding case studies of successful founders</a:t>
            </a:r>
            <a:endParaRPr sz="1100">
              <a:solidFill>
                <a:srgbClr val="595959"/>
              </a:solidFill>
              <a:latin typeface="Calibri"/>
              <a:ea typeface="Calibri"/>
              <a:cs typeface="Calibri"/>
              <a:sym typeface="Calibri"/>
            </a:endParaRPr>
          </a:p>
        </p:txBody>
      </p:sp>
      <p:cxnSp>
        <p:nvCxnSpPr>
          <p:cNvPr id="904" name="Google Shape;904;g34bf7dc1ca9_0_495"/>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905" name="Google Shape;905;g34bf7dc1ca9_0_495"/>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06" name="Google Shape;906;g34bf7dc1ca9_0_495"/>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07" name="Google Shape;907;g34bf7dc1ca9_0_495"/>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08" name="Google Shape;908;g34bf7dc1ca9_0_495"/>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909" name="Google Shape;909;g34bf7dc1ca9_0_495"/>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910" name="Google Shape;910;g34bf7dc1ca9_0_495"/>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11" name="Google Shape;911;g34bf7dc1ca9_0_495"/>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Business professionals</a:t>
            </a:r>
            <a:endParaRPr sz="1000">
              <a:solidFill>
                <a:schemeClr val="lt1"/>
              </a:solidFill>
              <a:latin typeface="Calibri"/>
              <a:ea typeface="Calibri"/>
              <a:cs typeface="Calibri"/>
              <a:sym typeface="Calibri"/>
            </a:endParaRPr>
          </a:p>
        </p:txBody>
      </p:sp>
      <p:sp>
        <p:nvSpPr>
          <p:cNvPr id="912" name="Google Shape;912;g34bf7dc1ca9_0_495"/>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913" name="Google Shape;913;g34bf7dc1ca9_0_495"/>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914" name="Google Shape;914;g34bf7dc1ca9_0_495"/>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915" name="Google Shape;915;g34bf7dc1ca9_0_495"/>
          <p:cNvSpPr txBox="1"/>
          <p:nvPr/>
        </p:nvSpPr>
        <p:spPr>
          <a:xfrm>
            <a:off x="248308" y="5029849"/>
            <a:ext cx="4878300" cy="1569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develop a strong personal brand to stand out in the entrepreneurial ecosystem. The session covers crafting a compelling LinkedIn bio, sharing industry insights weekly, and enhancing digital presence with a headshot and pitch video. They will also create a simple website or portfolio. The session ends with feedback on branding materials and next steps for long-term success.</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p:txBody>
      </p:sp>
      <p:grpSp>
        <p:nvGrpSpPr>
          <p:cNvPr id="916" name="Google Shape;916;g34bf7dc1ca9_0_495"/>
          <p:cNvGrpSpPr/>
          <p:nvPr/>
        </p:nvGrpSpPr>
        <p:grpSpPr>
          <a:xfrm>
            <a:off x="4677868" y="5021368"/>
            <a:ext cx="341622" cy="341617"/>
            <a:chOff x="3797784" y="3095426"/>
            <a:chExt cx="1030844" cy="1030831"/>
          </a:xfrm>
        </p:grpSpPr>
        <p:sp>
          <p:nvSpPr>
            <p:cNvPr id="917" name="Google Shape;917;g34bf7dc1ca9_0_495"/>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18" name="Google Shape;918;g34bf7dc1ca9_0_495"/>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19" name="Google Shape;919;g34bf7dc1ca9_0_495"/>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20" name="Google Shape;920;g34bf7dc1ca9_0_495"/>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21" name="Google Shape;921;g34bf7dc1ca9_0_495"/>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5"/>
        <p:cNvGrpSpPr/>
        <p:nvPr/>
      </p:nvGrpSpPr>
      <p:grpSpPr>
        <a:xfrm>
          <a:off x="0" y="0"/>
          <a:ext cx="0" cy="0"/>
          <a:chOff x="0" y="0"/>
          <a:chExt cx="0" cy="0"/>
        </a:xfrm>
      </p:grpSpPr>
      <p:cxnSp>
        <p:nvCxnSpPr>
          <p:cNvPr id="926" name="Google Shape;926;g34bf7dc1ca9_0_528"/>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927" name="Google Shape;927;g34bf7dc1ca9_0_528"/>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928" name="Google Shape;928;g34bf7dc1ca9_0_528"/>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929" name="Google Shape;929;g34bf7dc1ca9_0_528"/>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30" name="Google Shape;930;g34bf7dc1ca9_0_528"/>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31" name="Google Shape;931;g34bf7dc1ca9_0_528"/>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932" name="Google Shape;932;g34bf7dc1ca9_0_528"/>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933" name="Google Shape;933;g34bf7dc1ca9_0_528"/>
          <p:cNvSpPr txBox="1"/>
          <p:nvPr/>
        </p:nvSpPr>
        <p:spPr>
          <a:xfrm>
            <a:off x="264575" y="4386875"/>
            <a:ext cx="2223600" cy="181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 </a:t>
            </a:r>
            <a:r>
              <a:rPr lang="en-IE" b="1">
                <a:solidFill>
                  <a:srgbClr val="EE4338"/>
                </a:solidFill>
                <a:latin typeface="Calibri"/>
                <a:ea typeface="Calibri"/>
                <a:cs typeface="Calibri"/>
                <a:sym typeface="Calibri"/>
              </a:rPr>
              <a:t>Personal Branding Toolkit</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"Building a StoryBrand" by Donald Miller</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"Platform: Get Noticed in a Noisy World" by Michael Hyatt</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Brand Gap" by Marty Neumeier</a:t>
            </a:r>
            <a:endParaRPr sz="1000">
              <a:solidFill>
                <a:srgbClr val="595959"/>
              </a:solidFill>
              <a:latin typeface="Calibri"/>
              <a:ea typeface="Calibri"/>
              <a:cs typeface="Calibri"/>
              <a:sym typeface="Calibri"/>
            </a:endParaRPr>
          </a:p>
        </p:txBody>
      </p:sp>
      <p:sp>
        <p:nvSpPr>
          <p:cNvPr id="934" name="Google Shape;934;g34bf7dc1ca9_0_528"/>
          <p:cNvSpPr txBox="1"/>
          <p:nvPr/>
        </p:nvSpPr>
        <p:spPr>
          <a:xfrm>
            <a:off x="2715475" y="4404825"/>
            <a:ext cx="2554200" cy="172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Write a compelling LinkedIn bio focusing on your mission and expertise.</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Share insights or experiences weekly on social media.</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Create a professional headshot and pitch video.</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Showcase your business story through a website or portfolio.</a:t>
            </a:r>
            <a:endParaRPr sz="1000">
              <a:solidFill>
                <a:srgbClr val="595959"/>
              </a:solidFill>
              <a:latin typeface="Calibri"/>
              <a:ea typeface="Calibri"/>
              <a:cs typeface="Calibri"/>
              <a:sym typeface="Calibri"/>
            </a:endParaRPr>
          </a:p>
        </p:txBody>
      </p:sp>
      <p:cxnSp>
        <p:nvCxnSpPr>
          <p:cNvPr id="935" name="Google Shape;935;g34bf7dc1ca9_0_528"/>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936" name="Google Shape;936;g34bf7dc1ca9_0_528"/>
          <p:cNvSpPr txBox="1"/>
          <p:nvPr/>
        </p:nvSpPr>
        <p:spPr>
          <a:xfrm>
            <a:off x="292767" y="290360"/>
            <a:ext cx="2115300" cy="2031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Overview of personal branding and its business impact.</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in crafting a compelling LinkedIn bio.</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thought leadership through content sharing.</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best practices for headshots and pitch videos.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branding materials and consistency.</a:t>
            </a:r>
            <a:endParaRPr sz="1000">
              <a:solidFill>
                <a:srgbClr val="595959"/>
              </a:solidFill>
              <a:latin typeface="Calibri"/>
              <a:ea typeface="Calibri"/>
              <a:cs typeface="Calibri"/>
              <a:sym typeface="Calibri"/>
            </a:endParaRPr>
          </a:p>
        </p:txBody>
      </p:sp>
      <p:sp>
        <p:nvSpPr>
          <p:cNvPr id="937" name="Google Shape;937;g34bf7dc1ca9_0_528"/>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Craft a compelling LinkedIn bio highlighting your mission and expertise.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insights weekly on social media.</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Create a professional headshot and a 60-second pitch video.</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Showcase your business story with a website or portfolio.</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Document branding improvements and engagement insights.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Present your branding strategy for peer and facilitator feedback.</a:t>
            </a:r>
            <a:endParaRPr sz="1000">
              <a:solidFill>
                <a:srgbClr val="595959"/>
              </a:solidFill>
              <a:latin typeface="Calibri"/>
              <a:ea typeface="Calibri"/>
              <a:cs typeface="Calibri"/>
              <a:sym typeface="Calibri"/>
            </a:endParaRPr>
          </a:p>
        </p:txBody>
      </p:sp>
      <p:sp>
        <p:nvSpPr>
          <p:cNvPr id="938" name="Google Shape;938;g34bf7dc1ca9_0_528"/>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defining your personal brand?</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your LinkedIn bio and content improve engagement?</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feedback did you receive on your headshot and pitch video?</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are you in showcasing your brand online?</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to strengthen your personal brand?</a:t>
            </a:r>
            <a:endParaRPr sz="1000">
              <a:solidFill>
                <a:srgbClr val="595959"/>
              </a:solidFill>
              <a:latin typeface="Calibri"/>
              <a:ea typeface="Calibri"/>
              <a:cs typeface="Calibri"/>
              <a:sym typeface="Calibri"/>
            </a:endParaRPr>
          </a:p>
        </p:txBody>
      </p:sp>
      <p:grpSp>
        <p:nvGrpSpPr>
          <p:cNvPr id="939" name="Google Shape;939;g34bf7dc1ca9_0_528"/>
          <p:cNvGrpSpPr/>
          <p:nvPr/>
        </p:nvGrpSpPr>
        <p:grpSpPr>
          <a:xfrm>
            <a:off x="215187" y="6348341"/>
            <a:ext cx="2086252" cy="579345"/>
            <a:chOff x="5217280" y="8968725"/>
            <a:chExt cx="2214000" cy="614820"/>
          </a:xfrm>
        </p:grpSpPr>
        <p:sp>
          <p:nvSpPr>
            <p:cNvPr id="940" name="Google Shape;940;g34bf7dc1ca9_0_528"/>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941" name="Google Shape;941;g34bf7dc1ca9_0_528"/>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942" name="Google Shape;942;g34bf7dc1ca9_0_528"/>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943" name="Google Shape;943;g34bf7dc1ca9_0_528"/>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944" name="Google Shape;944;g34bf7dc1ca9_0_528"/>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45" name="Google Shape;945;g34bf7dc1ca9_0_528"/>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946" name="Google Shape;946;g34bf7dc1ca9_0_528"/>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947" name="Google Shape;947;g34bf7dc1ca9_0_528"/>
          <p:cNvGrpSpPr/>
          <p:nvPr/>
        </p:nvGrpSpPr>
        <p:grpSpPr>
          <a:xfrm>
            <a:off x="4640548" y="3022007"/>
            <a:ext cx="361496" cy="361023"/>
            <a:chOff x="5737725" y="2862443"/>
            <a:chExt cx="1034323" cy="1032971"/>
          </a:xfrm>
        </p:grpSpPr>
        <p:sp>
          <p:nvSpPr>
            <p:cNvPr id="948" name="Google Shape;948;g34bf7dc1ca9_0_528"/>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49" name="Google Shape;949;g34bf7dc1ca9_0_528"/>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50" name="Google Shape;950;g34bf7dc1ca9_0_528"/>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51" name="Google Shape;951;g34bf7dc1ca9_0_528"/>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52" name="Google Shape;952;g34bf7dc1ca9_0_528"/>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953" name="Google Shape;953;g34bf7dc1ca9_0_528"/>
          <p:cNvGrpSpPr/>
          <p:nvPr/>
        </p:nvGrpSpPr>
        <p:grpSpPr>
          <a:xfrm>
            <a:off x="4674858" y="310688"/>
            <a:ext cx="336405" cy="379614"/>
            <a:chOff x="4643578" y="432838"/>
            <a:chExt cx="1028134" cy="1160188"/>
          </a:xfrm>
        </p:grpSpPr>
        <p:sp>
          <p:nvSpPr>
            <p:cNvPr id="954" name="Google Shape;954;g34bf7dc1ca9_0_528"/>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955" name="Google Shape;955;g34bf7dc1ca9_0_528"/>
            <p:cNvGrpSpPr/>
            <p:nvPr/>
          </p:nvGrpSpPr>
          <p:grpSpPr>
            <a:xfrm>
              <a:off x="4643578" y="432838"/>
              <a:ext cx="1028134" cy="1160188"/>
              <a:chOff x="4643578" y="432838"/>
              <a:chExt cx="1028134" cy="1160188"/>
            </a:xfrm>
          </p:grpSpPr>
          <p:sp>
            <p:nvSpPr>
              <p:cNvPr id="956" name="Google Shape;956;g34bf7dc1ca9_0_528"/>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57" name="Google Shape;957;g34bf7dc1ca9_0_528"/>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958" name="Google Shape;958;g34bf7dc1ca9_0_528"/>
          <p:cNvGrpSpPr/>
          <p:nvPr/>
        </p:nvGrpSpPr>
        <p:grpSpPr>
          <a:xfrm>
            <a:off x="2185190" y="4830280"/>
            <a:ext cx="338043" cy="338840"/>
            <a:chOff x="5700273" y="5386353"/>
            <a:chExt cx="766016" cy="767823"/>
          </a:xfrm>
        </p:grpSpPr>
        <p:sp>
          <p:nvSpPr>
            <p:cNvPr id="959" name="Google Shape;959;g34bf7dc1ca9_0_528"/>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60" name="Google Shape;960;g34bf7dc1ca9_0_528"/>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61" name="Google Shape;961;g34bf7dc1ca9_0_528"/>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62" name="Google Shape;962;g34bf7dc1ca9_0_528"/>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63" name="Google Shape;963;g34bf7dc1ca9_0_528"/>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64" name="Google Shape;964;g34bf7dc1ca9_0_528"/>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65" name="Google Shape;965;g34bf7dc1ca9_0_528"/>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66" name="Google Shape;966;g34bf7dc1ca9_0_528"/>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67" name="Google Shape;967;g34bf7dc1ca9_0_528"/>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68" name="Google Shape;968;g34bf7dc1ca9_0_528"/>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69" name="Google Shape;969;g34bf7dc1ca9_0_528"/>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70" name="Google Shape;970;g34bf7dc1ca9_0_528"/>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71" name="Google Shape;971;g34bf7dc1ca9_0_528"/>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72" name="Google Shape;972;g34bf7dc1ca9_0_528"/>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973" name="Google Shape;973;g34bf7dc1ca9_0_528"/>
          <p:cNvGrpSpPr/>
          <p:nvPr/>
        </p:nvGrpSpPr>
        <p:grpSpPr>
          <a:xfrm>
            <a:off x="4681257" y="4463928"/>
            <a:ext cx="361466" cy="360553"/>
            <a:chOff x="4422991" y="3660630"/>
            <a:chExt cx="1086135" cy="1083391"/>
          </a:xfrm>
        </p:grpSpPr>
        <p:sp>
          <p:nvSpPr>
            <p:cNvPr id="974" name="Google Shape;974;g34bf7dc1ca9_0_528"/>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75" name="Google Shape;975;g34bf7dc1ca9_0_528"/>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76" name="Google Shape;976;g34bf7dc1ca9_0_528"/>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77" name="Google Shape;977;g34bf7dc1ca9_0_528"/>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78" name="Google Shape;978;g34bf7dc1ca9_0_528"/>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79" name="Google Shape;979;g34bf7dc1ca9_0_528"/>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80" name="Google Shape;980;g34bf7dc1ca9_0_528"/>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81" name="Google Shape;981;g34bf7dc1ca9_0_528"/>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982" name="Google Shape;982;g34bf7dc1ca9_0_528"/>
          <p:cNvGrpSpPr/>
          <p:nvPr/>
        </p:nvGrpSpPr>
        <p:grpSpPr>
          <a:xfrm>
            <a:off x="2175190" y="321815"/>
            <a:ext cx="354478" cy="354131"/>
            <a:chOff x="10376768" y="2334933"/>
            <a:chExt cx="920484" cy="919581"/>
          </a:xfrm>
        </p:grpSpPr>
        <p:sp>
          <p:nvSpPr>
            <p:cNvPr id="983" name="Google Shape;983;g34bf7dc1ca9_0_528"/>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84" name="Google Shape;984;g34bf7dc1ca9_0_528"/>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985" name="Google Shape;985;g34bf7dc1ca9_0_528"/>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986" name="Google Shape;986;g34bf7dc1ca9_0_528"/>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987" name="Google Shape;987;g34bf7dc1ca9_0_528"/>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88" name="Google Shape;988;g34bf7dc1ca9_0_528"/>
          <p:cNvSpPr txBox="1"/>
          <p:nvPr/>
        </p:nvSpPr>
        <p:spPr>
          <a:xfrm>
            <a:off x="2774550" y="6248950"/>
            <a:ext cx="2391300" cy="26907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Strengthens your brand to stand out.</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495</Words>
  <Application>Microsoft Office PowerPoint</Application>
  <PresentationFormat>Custom</PresentationFormat>
  <Paragraphs>75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3</cp:revision>
  <dcterms:created xsi:type="dcterms:W3CDTF">2025-04-02T13:02:29Z</dcterms:created>
  <dcterms:modified xsi:type="dcterms:W3CDTF">2025-05-07T15:22:25Z</dcterms:modified>
</cp:coreProperties>
</file>