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84" r:id="rId2"/>
    <p:sldId id="285" r:id="rId3"/>
  </p:sldIdLst>
  <p:sldSz cx="5327650" cy="7559675"/>
  <p:notesSz cx="6858000" cy="9144000"/>
  <p:embeddedFontLst>
    <p:embeddedFont>
      <p:font typeface="Play" panose="020B0604020202020204" charset="0"/>
      <p:regular r:id="rId5"/>
      <p:bold r:id="rId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hcaw4YJPvlzR/pcs71zRBYM0GS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22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51" Type="http://schemas.openxmlformats.org/officeDocument/2006/relationships/tableStyles" Target="tableStyles.xml"/><Relationship Id="rId3" Type="http://schemas.openxmlformats.org/officeDocument/2006/relationships/slide" Target="slides/slide2.xml"/><Relationship Id="rId47" Type="http://customschemas.google.com/relationships/presentationmetadata" Target="metadata"/><Relationship Id="rId50"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5" Type="http://schemas.openxmlformats.org/officeDocument/2006/relationships/font" Target="fonts/font1.fntdata"/><Relationship Id="rId49" Type="http://schemas.openxmlformats.org/officeDocument/2006/relationships/viewProps" Target="viewProps.xml"/><Relationship Id="rId4" Type="http://schemas.openxmlformats.org/officeDocument/2006/relationships/notesMaster" Target="notesMasters/notesMaster1.xml"/><Relationship Id="rId4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4"/>
        <p:cNvGrpSpPr/>
        <p:nvPr/>
      </p:nvGrpSpPr>
      <p:grpSpPr>
        <a:xfrm>
          <a:off x="0" y="0"/>
          <a:ext cx="0" cy="0"/>
          <a:chOff x="0" y="0"/>
          <a:chExt cx="0" cy="0"/>
        </a:xfrm>
      </p:grpSpPr>
      <p:sp>
        <p:nvSpPr>
          <p:cNvPr id="1495" name="Google Shape;1495;g34bf7dc1ca9_0_10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6" name="Google Shape;1496;g34bf7dc1ca9_0_108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8"/>
        <p:cNvGrpSpPr/>
        <p:nvPr/>
      </p:nvGrpSpPr>
      <p:grpSpPr>
        <a:xfrm>
          <a:off x="0" y="0"/>
          <a:ext cx="0" cy="0"/>
          <a:chOff x="0" y="0"/>
          <a:chExt cx="0" cy="0"/>
        </a:xfrm>
      </p:grpSpPr>
      <p:sp>
        <p:nvSpPr>
          <p:cNvPr id="1529" name="Google Shape;1529;g34bf7dc1ca9_0_1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0" name="Google Shape;1530;g34bf7dc1ca9_0_112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1"/>
          <p:cNvSpPr txBox="1">
            <a:spLocks noGrp="1"/>
          </p:cNvSpPr>
          <p:nvPr>
            <p:ph type="ctrTitle"/>
          </p:nvPr>
        </p:nvSpPr>
        <p:spPr>
          <a:xfrm>
            <a:off x="399574" y="1237197"/>
            <a:ext cx="4528500" cy="263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subTitle" idx="1"/>
          </p:nvPr>
        </p:nvSpPr>
        <p:spPr>
          <a:xfrm>
            <a:off x="665956" y="3970580"/>
            <a:ext cx="3995700" cy="1825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583"/>
              </a:spcBef>
              <a:spcAft>
                <a:spcPts val="0"/>
              </a:spcAft>
              <a:buClr>
                <a:schemeClr val="dk1"/>
              </a:buClr>
              <a:buSzPts val="1398"/>
              <a:buNone/>
              <a:defRPr sz="1398"/>
            </a:lvl1pPr>
            <a:lvl2pPr lvl="1" algn="ctr">
              <a:lnSpc>
                <a:spcPct val="90000"/>
              </a:lnSpc>
              <a:spcBef>
                <a:spcPts val="291"/>
              </a:spcBef>
              <a:spcAft>
                <a:spcPts val="0"/>
              </a:spcAft>
              <a:buClr>
                <a:schemeClr val="dk1"/>
              </a:buClr>
              <a:buSzPts val="1165"/>
              <a:buNone/>
              <a:defRPr sz="1165"/>
            </a:lvl2pPr>
            <a:lvl3pPr lvl="2" algn="ctr">
              <a:lnSpc>
                <a:spcPct val="90000"/>
              </a:lnSpc>
              <a:spcBef>
                <a:spcPts val="291"/>
              </a:spcBef>
              <a:spcAft>
                <a:spcPts val="0"/>
              </a:spcAft>
              <a:buClr>
                <a:schemeClr val="dk1"/>
              </a:buClr>
              <a:buSzPts val="1049"/>
              <a:buNone/>
              <a:defRPr sz="1049"/>
            </a:lvl3pPr>
            <a:lvl4pPr lvl="3" algn="ctr">
              <a:lnSpc>
                <a:spcPct val="90000"/>
              </a:lnSpc>
              <a:spcBef>
                <a:spcPts val="291"/>
              </a:spcBef>
              <a:spcAft>
                <a:spcPts val="0"/>
              </a:spcAft>
              <a:buClr>
                <a:schemeClr val="dk1"/>
              </a:buClr>
              <a:buSzPts val="932"/>
              <a:buNone/>
              <a:defRPr sz="932"/>
            </a:lvl4pPr>
            <a:lvl5pPr lvl="4" algn="ctr">
              <a:lnSpc>
                <a:spcPct val="90000"/>
              </a:lnSpc>
              <a:spcBef>
                <a:spcPts val="291"/>
              </a:spcBef>
              <a:spcAft>
                <a:spcPts val="0"/>
              </a:spcAft>
              <a:buClr>
                <a:schemeClr val="dk1"/>
              </a:buClr>
              <a:buSzPts val="932"/>
              <a:buNone/>
              <a:defRPr sz="932"/>
            </a:lvl5pPr>
            <a:lvl6pPr lvl="5" algn="ctr">
              <a:lnSpc>
                <a:spcPct val="90000"/>
              </a:lnSpc>
              <a:spcBef>
                <a:spcPts val="291"/>
              </a:spcBef>
              <a:spcAft>
                <a:spcPts val="0"/>
              </a:spcAft>
              <a:buClr>
                <a:schemeClr val="dk1"/>
              </a:buClr>
              <a:buSzPts val="932"/>
              <a:buNone/>
              <a:defRPr sz="932"/>
            </a:lvl6pPr>
            <a:lvl7pPr lvl="6" algn="ctr">
              <a:lnSpc>
                <a:spcPct val="90000"/>
              </a:lnSpc>
              <a:spcBef>
                <a:spcPts val="291"/>
              </a:spcBef>
              <a:spcAft>
                <a:spcPts val="0"/>
              </a:spcAft>
              <a:buClr>
                <a:schemeClr val="dk1"/>
              </a:buClr>
              <a:buSzPts val="932"/>
              <a:buNone/>
              <a:defRPr sz="932"/>
            </a:lvl7pPr>
            <a:lvl8pPr lvl="7" algn="ctr">
              <a:lnSpc>
                <a:spcPct val="90000"/>
              </a:lnSpc>
              <a:spcBef>
                <a:spcPts val="291"/>
              </a:spcBef>
              <a:spcAft>
                <a:spcPts val="0"/>
              </a:spcAft>
              <a:buClr>
                <a:schemeClr val="dk1"/>
              </a:buClr>
              <a:buSzPts val="932"/>
              <a:buNone/>
              <a:defRPr sz="932"/>
            </a:lvl8pPr>
            <a:lvl9pPr lvl="8" algn="ctr">
              <a:lnSpc>
                <a:spcPct val="90000"/>
              </a:lnSpc>
              <a:spcBef>
                <a:spcPts val="291"/>
              </a:spcBef>
              <a:spcAft>
                <a:spcPts val="0"/>
              </a:spcAft>
              <a:buClr>
                <a:schemeClr val="dk1"/>
              </a:buClr>
              <a:buSzPts val="932"/>
              <a:buNone/>
              <a:defRPr sz="932"/>
            </a:lvl9pPr>
          </a:lstStyle>
          <a:p>
            <a:endParaRPr/>
          </a:p>
        </p:txBody>
      </p:sp>
      <p:sp>
        <p:nvSpPr>
          <p:cNvPr id="20" name="Google Shape;20;p11"/>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1183775" y="3031383"/>
            <a:ext cx="6406500" cy="1148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1147146" y="1915833"/>
            <a:ext cx="6406500" cy="337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
        <p:cNvGrpSpPr/>
        <p:nvPr/>
      </p:nvGrpSpPr>
      <p:grpSpPr>
        <a:xfrm>
          <a:off x="0" y="0"/>
          <a:ext cx="0" cy="0"/>
          <a:chOff x="0" y="0"/>
          <a:chExt cx="0" cy="0"/>
        </a:xfrm>
      </p:grpSpPr>
      <p:sp>
        <p:nvSpPr>
          <p:cNvPr id="12" name="Google Shape;12;p10"/>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0"/>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14" name="Google Shape;14;p1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extLst>
      <p:ext uri="{BB962C8B-B14F-4D97-AF65-F5344CB8AC3E}">
        <p14:creationId xmlns:p14="http://schemas.microsoft.com/office/powerpoint/2010/main" val="3189362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363501" y="1884671"/>
            <a:ext cx="4595100" cy="3144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363501" y="5059035"/>
            <a:ext cx="4595100" cy="16536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rgbClr val="757575"/>
              </a:buClr>
              <a:buSzPts val="1398"/>
              <a:buNone/>
              <a:defRPr sz="1398">
                <a:solidFill>
                  <a:srgbClr val="757575"/>
                </a:solidFill>
              </a:defRPr>
            </a:lvl1pPr>
            <a:lvl2pPr marL="914400" lvl="1" indent="-228600" algn="l">
              <a:lnSpc>
                <a:spcPct val="90000"/>
              </a:lnSpc>
              <a:spcBef>
                <a:spcPts val="291"/>
              </a:spcBef>
              <a:spcAft>
                <a:spcPts val="0"/>
              </a:spcAft>
              <a:buClr>
                <a:srgbClr val="757575"/>
              </a:buClr>
              <a:buSzPts val="1165"/>
              <a:buNone/>
              <a:defRPr sz="1165">
                <a:solidFill>
                  <a:srgbClr val="757575"/>
                </a:solidFill>
              </a:defRPr>
            </a:lvl2pPr>
            <a:lvl3pPr marL="1371600" lvl="2" indent="-228600" algn="l">
              <a:lnSpc>
                <a:spcPct val="90000"/>
              </a:lnSpc>
              <a:spcBef>
                <a:spcPts val="291"/>
              </a:spcBef>
              <a:spcAft>
                <a:spcPts val="0"/>
              </a:spcAft>
              <a:buClr>
                <a:srgbClr val="757575"/>
              </a:buClr>
              <a:buSzPts val="1049"/>
              <a:buNone/>
              <a:defRPr sz="1049">
                <a:solidFill>
                  <a:srgbClr val="757575"/>
                </a:solidFill>
              </a:defRPr>
            </a:lvl3pPr>
            <a:lvl4pPr marL="1828800" lvl="3" indent="-228600" algn="l">
              <a:lnSpc>
                <a:spcPct val="90000"/>
              </a:lnSpc>
              <a:spcBef>
                <a:spcPts val="291"/>
              </a:spcBef>
              <a:spcAft>
                <a:spcPts val="0"/>
              </a:spcAft>
              <a:buClr>
                <a:srgbClr val="757575"/>
              </a:buClr>
              <a:buSzPts val="932"/>
              <a:buNone/>
              <a:defRPr sz="932">
                <a:solidFill>
                  <a:srgbClr val="757575"/>
                </a:solidFill>
              </a:defRPr>
            </a:lvl4pPr>
            <a:lvl5pPr marL="2286000" lvl="4" indent="-228600" algn="l">
              <a:lnSpc>
                <a:spcPct val="90000"/>
              </a:lnSpc>
              <a:spcBef>
                <a:spcPts val="291"/>
              </a:spcBef>
              <a:spcAft>
                <a:spcPts val="0"/>
              </a:spcAft>
              <a:buClr>
                <a:srgbClr val="757575"/>
              </a:buClr>
              <a:buSzPts val="932"/>
              <a:buNone/>
              <a:defRPr sz="932">
                <a:solidFill>
                  <a:srgbClr val="757575"/>
                </a:solidFill>
              </a:defRPr>
            </a:lvl5pPr>
            <a:lvl6pPr marL="2743200" lvl="5" indent="-228600" algn="l">
              <a:lnSpc>
                <a:spcPct val="90000"/>
              </a:lnSpc>
              <a:spcBef>
                <a:spcPts val="291"/>
              </a:spcBef>
              <a:spcAft>
                <a:spcPts val="0"/>
              </a:spcAft>
              <a:buClr>
                <a:srgbClr val="757575"/>
              </a:buClr>
              <a:buSzPts val="932"/>
              <a:buNone/>
              <a:defRPr sz="932">
                <a:solidFill>
                  <a:srgbClr val="757575"/>
                </a:solidFill>
              </a:defRPr>
            </a:lvl6pPr>
            <a:lvl7pPr marL="3200400" lvl="6" indent="-228600" algn="l">
              <a:lnSpc>
                <a:spcPct val="90000"/>
              </a:lnSpc>
              <a:spcBef>
                <a:spcPts val="291"/>
              </a:spcBef>
              <a:spcAft>
                <a:spcPts val="0"/>
              </a:spcAft>
              <a:buClr>
                <a:srgbClr val="757575"/>
              </a:buClr>
              <a:buSzPts val="932"/>
              <a:buNone/>
              <a:defRPr sz="932">
                <a:solidFill>
                  <a:srgbClr val="757575"/>
                </a:solidFill>
              </a:defRPr>
            </a:lvl7pPr>
            <a:lvl8pPr marL="3657600" lvl="7" indent="-228600" algn="l">
              <a:lnSpc>
                <a:spcPct val="90000"/>
              </a:lnSpc>
              <a:spcBef>
                <a:spcPts val="291"/>
              </a:spcBef>
              <a:spcAft>
                <a:spcPts val="0"/>
              </a:spcAft>
              <a:buClr>
                <a:srgbClr val="757575"/>
              </a:buClr>
              <a:buSzPts val="932"/>
              <a:buNone/>
              <a:defRPr sz="932">
                <a:solidFill>
                  <a:srgbClr val="757575"/>
                </a:solidFill>
              </a:defRPr>
            </a:lvl8pPr>
            <a:lvl9pPr marL="4114800" lvl="8" indent="-228600" algn="l">
              <a:lnSpc>
                <a:spcPct val="90000"/>
              </a:lnSpc>
              <a:spcBef>
                <a:spcPts val="291"/>
              </a:spcBef>
              <a:spcAft>
                <a:spcPts val="0"/>
              </a:spcAft>
              <a:buClr>
                <a:srgbClr val="757575"/>
              </a:buClr>
              <a:buSzPts val="932"/>
              <a:buNone/>
              <a:defRPr sz="932">
                <a:solidFill>
                  <a:srgbClr val="757575"/>
                </a:solidFill>
              </a:defRPr>
            </a:lvl9pPr>
          </a:lstStyle>
          <a:p>
            <a:endParaRPr/>
          </a:p>
        </p:txBody>
      </p:sp>
      <p:sp>
        <p:nvSpPr>
          <p:cNvPr id="26" name="Google Shape;26;p12"/>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366276"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2" name="Google Shape;32;p13"/>
          <p:cNvSpPr txBox="1">
            <a:spLocks noGrp="1"/>
          </p:cNvSpPr>
          <p:nvPr>
            <p:ph type="body" idx="2"/>
          </p:nvPr>
        </p:nvSpPr>
        <p:spPr>
          <a:xfrm>
            <a:off x="2697123"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3" name="Google Shape;33;p13"/>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366970"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366971" y="1853171"/>
            <a:ext cx="22539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39" name="Google Shape;39;p14"/>
          <p:cNvSpPr txBox="1">
            <a:spLocks noGrp="1"/>
          </p:cNvSpPr>
          <p:nvPr>
            <p:ph type="body" idx="2"/>
          </p:nvPr>
        </p:nvSpPr>
        <p:spPr>
          <a:xfrm>
            <a:off x="366971" y="2761381"/>
            <a:ext cx="22539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0" name="Google Shape;40;p14"/>
          <p:cNvSpPr txBox="1">
            <a:spLocks noGrp="1"/>
          </p:cNvSpPr>
          <p:nvPr>
            <p:ph type="body" idx="3"/>
          </p:nvPr>
        </p:nvSpPr>
        <p:spPr>
          <a:xfrm>
            <a:off x="2697123" y="1853171"/>
            <a:ext cx="22650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41" name="Google Shape;41;p14"/>
          <p:cNvSpPr txBox="1">
            <a:spLocks noGrp="1"/>
          </p:cNvSpPr>
          <p:nvPr>
            <p:ph type="body" idx="4"/>
          </p:nvPr>
        </p:nvSpPr>
        <p:spPr>
          <a:xfrm>
            <a:off x="2697123" y="2761381"/>
            <a:ext cx="22650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2" name="Google Shape;42;p14"/>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2264945" y="1088455"/>
            <a:ext cx="2697000" cy="5372400"/>
          </a:xfrm>
          <a:prstGeom prst="rect">
            <a:avLst/>
          </a:prstGeom>
          <a:noFill/>
          <a:ln>
            <a:noFill/>
          </a:ln>
        </p:spPr>
        <p:txBody>
          <a:bodyPr spcFirstLastPara="1" wrap="square" lIns="91425" tIns="45700" rIns="91425" bIns="45700" anchor="t" anchorCtr="0">
            <a:normAutofit/>
          </a:bodyPr>
          <a:lstStyle>
            <a:lvl1pPr marL="457200" lvl="0" indent="-346964" algn="l">
              <a:lnSpc>
                <a:spcPct val="90000"/>
              </a:lnSpc>
              <a:spcBef>
                <a:spcPts val="583"/>
              </a:spcBef>
              <a:spcAft>
                <a:spcPts val="0"/>
              </a:spcAft>
              <a:buClr>
                <a:schemeClr val="dk1"/>
              </a:buClr>
              <a:buSzPts val="1864"/>
              <a:buChar char="•"/>
              <a:defRPr sz="1864"/>
            </a:lvl1pPr>
            <a:lvl2pPr marL="914400" lvl="1" indent="-332168" algn="l">
              <a:lnSpc>
                <a:spcPct val="90000"/>
              </a:lnSpc>
              <a:spcBef>
                <a:spcPts val="291"/>
              </a:spcBef>
              <a:spcAft>
                <a:spcPts val="0"/>
              </a:spcAft>
              <a:buClr>
                <a:schemeClr val="dk1"/>
              </a:buClr>
              <a:buSzPts val="1631"/>
              <a:buChar char="•"/>
              <a:defRPr sz="1631"/>
            </a:lvl2pPr>
            <a:lvl3pPr marL="1371600" lvl="2" indent="-317372" algn="l">
              <a:lnSpc>
                <a:spcPct val="90000"/>
              </a:lnSpc>
              <a:spcBef>
                <a:spcPts val="291"/>
              </a:spcBef>
              <a:spcAft>
                <a:spcPts val="0"/>
              </a:spcAft>
              <a:buClr>
                <a:schemeClr val="dk1"/>
              </a:buClr>
              <a:buSzPts val="1398"/>
              <a:buChar char="•"/>
              <a:defRPr sz="1398"/>
            </a:lvl3pPr>
            <a:lvl4pPr marL="1828800" lvl="3" indent="-302577" algn="l">
              <a:lnSpc>
                <a:spcPct val="90000"/>
              </a:lnSpc>
              <a:spcBef>
                <a:spcPts val="291"/>
              </a:spcBef>
              <a:spcAft>
                <a:spcPts val="0"/>
              </a:spcAft>
              <a:buClr>
                <a:schemeClr val="dk1"/>
              </a:buClr>
              <a:buSzPts val="1165"/>
              <a:buChar char="•"/>
              <a:defRPr sz="1165"/>
            </a:lvl4pPr>
            <a:lvl5pPr marL="2286000" lvl="4" indent="-302577" algn="l">
              <a:lnSpc>
                <a:spcPct val="90000"/>
              </a:lnSpc>
              <a:spcBef>
                <a:spcPts val="291"/>
              </a:spcBef>
              <a:spcAft>
                <a:spcPts val="0"/>
              </a:spcAft>
              <a:buClr>
                <a:schemeClr val="dk1"/>
              </a:buClr>
              <a:buSzPts val="1165"/>
              <a:buChar char="•"/>
              <a:defRPr sz="1165"/>
            </a:lvl5pPr>
            <a:lvl6pPr marL="2743200" lvl="5" indent="-302577" algn="l">
              <a:lnSpc>
                <a:spcPct val="90000"/>
              </a:lnSpc>
              <a:spcBef>
                <a:spcPts val="291"/>
              </a:spcBef>
              <a:spcAft>
                <a:spcPts val="0"/>
              </a:spcAft>
              <a:buClr>
                <a:schemeClr val="dk1"/>
              </a:buClr>
              <a:buSzPts val="1165"/>
              <a:buChar char="•"/>
              <a:defRPr sz="1165"/>
            </a:lvl6pPr>
            <a:lvl7pPr marL="3200400" lvl="6" indent="-302577" algn="l">
              <a:lnSpc>
                <a:spcPct val="90000"/>
              </a:lnSpc>
              <a:spcBef>
                <a:spcPts val="291"/>
              </a:spcBef>
              <a:spcAft>
                <a:spcPts val="0"/>
              </a:spcAft>
              <a:buClr>
                <a:schemeClr val="dk1"/>
              </a:buClr>
              <a:buSzPts val="1165"/>
              <a:buChar char="•"/>
              <a:defRPr sz="1165"/>
            </a:lvl7pPr>
            <a:lvl8pPr marL="3657600" lvl="7" indent="-302577" algn="l">
              <a:lnSpc>
                <a:spcPct val="90000"/>
              </a:lnSpc>
              <a:spcBef>
                <a:spcPts val="291"/>
              </a:spcBef>
              <a:spcAft>
                <a:spcPts val="0"/>
              </a:spcAft>
              <a:buClr>
                <a:schemeClr val="dk1"/>
              </a:buClr>
              <a:buSzPts val="1165"/>
              <a:buChar char="•"/>
              <a:defRPr sz="1165"/>
            </a:lvl8pPr>
            <a:lvl9pPr marL="4114800" lvl="8" indent="-302577" algn="l">
              <a:lnSpc>
                <a:spcPct val="90000"/>
              </a:lnSpc>
              <a:spcBef>
                <a:spcPts val="291"/>
              </a:spcBef>
              <a:spcAft>
                <a:spcPts val="0"/>
              </a:spcAft>
              <a:buClr>
                <a:schemeClr val="dk1"/>
              </a:buClr>
              <a:buSzPts val="1165"/>
              <a:buChar char="•"/>
              <a:defRPr sz="1165"/>
            </a:lvl9pPr>
          </a:lstStyle>
          <a:p>
            <a:endParaRPr/>
          </a:p>
        </p:txBody>
      </p:sp>
      <p:sp>
        <p:nvSpPr>
          <p:cNvPr id="57" name="Google Shape;57;p17"/>
          <p:cNvSpPr txBox="1">
            <a:spLocks noGrp="1"/>
          </p:cNvSpPr>
          <p:nvPr>
            <p:ph type="body" idx="2"/>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58" name="Google Shape;58;p17"/>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2264945" y="1088455"/>
            <a:ext cx="2697000" cy="5372400"/>
          </a:xfrm>
          <a:prstGeom prst="rect">
            <a:avLst/>
          </a:prstGeom>
          <a:noFill/>
          <a:ln>
            <a:noFill/>
          </a:ln>
        </p:spPr>
      </p:sp>
      <p:sp>
        <p:nvSpPr>
          <p:cNvPr id="64" name="Google Shape;64;p18"/>
          <p:cNvSpPr txBox="1">
            <a:spLocks noGrp="1"/>
          </p:cNvSpPr>
          <p:nvPr>
            <p:ph type="body" idx="1"/>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65" name="Google Shape;65;p18"/>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65624" y="2113064"/>
            <a:ext cx="4796400" cy="4595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2563"/>
              <a:buFont typeface="Play"/>
              <a:buNone/>
              <a:defRPr sz="2563"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marR="0" lvl="0" indent="-332168" algn="l" rtl="0">
              <a:lnSpc>
                <a:spcPct val="90000"/>
              </a:lnSpc>
              <a:spcBef>
                <a:spcPts val="583"/>
              </a:spcBef>
              <a:spcAft>
                <a:spcPts val="0"/>
              </a:spcAft>
              <a:buClr>
                <a:schemeClr val="dk1"/>
              </a:buClr>
              <a:buSzPts val="1631"/>
              <a:buFont typeface="Arial"/>
              <a:buChar char="•"/>
              <a:defRPr sz="1631" b="0" i="0" u="none" strike="noStrike" cap="none">
                <a:solidFill>
                  <a:schemeClr val="dk1"/>
                </a:solidFill>
                <a:latin typeface="Arial"/>
                <a:ea typeface="Arial"/>
                <a:cs typeface="Arial"/>
                <a:sym typeface="Arial"/>
              </a:defRPr>
            </a:lvl1pPr>
            <a:lvl2pPr marL="914400" marR="0" lvl="1" indent="-317372" algn="l" rtl="0">
              <a:lnSpc>
                <a:spcPct val="90000"/>
              </a:lnSpc>
              <a:spcBef>
                <a:spcPts val="291"/>
              </a:spcBef>
              <a:spcAft>
                <a:spcPts val="0"/>
              </a:spcAft>
              <a:buClr>
                <a:schemeClr val="dk1"/>
              </a:buClr>
              <a:buSzPts val="1398"/>
              <a:buFont typeface="Arial"/>
              <a:buChar char="•"/>
              <a:defRPr sz="1398" b="0" i="0" u="none" strike="noStrike" cap="none">
                <a:solidFill>
                  <a:schemeClr val="dk1"/>
                </a:solidFill>
                <a:latin typeface="Arial"/>
                <a:ea typeface="Arial"/>
                <a:cs typeface="Arial"/>
                <a:sym typeface="Arial"/>
              </a:defRPr>
            </a:lvl2pPr>
            <a:lvl3pPr marL="1371600" marR="0" lvl="2" indent="-302577" algn="l" rtl="0">
              <a:lnSpc>
                <a:spcPct val="90000"/>
              </a:lnSpc>
              <a:spcBef>
                <a:spcPts val="291"/>
              </a:spcBef>
              <a:spcAft>
                <a:spcPts val="0"/>
              </a:spcAft>
              <a:buClr>
                <a:schemeClr val="dk1"/>
              </a:buClr>
              <a:buSzPts val="1165"/>
              <a:buFont typeface="Arial"/>
              <a:buChar char="•"/>
              <a:defRPr sz="1165" b="0" i="0" u="none" strike="noStrike" cap="none">
                <a:solidFill>
                  <a:schemeClr val="dk1"/>
                </a:solidFill>
                <a:latin typeface="Arial"/>
                <a:ea typeface="Arial"/>
                <a:cs typeface="Arial"/>
                <a:sym typeface="Arial"/>
              </a:defRPr>
            </a:lvl3pPr>
            <a:lvl4pPr marL="1828800" marR="0" lvl="3"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4pPr>
            <a:lvl5pPr marL="2286000" marR="0" lvl="4"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5pPr>
            <a:lvl6pPr marL="2743200" marR="0" lvl="5"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6pPr>
            <a:lvl7pPr marL="3200400" marR="0" lvl="6"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7pPr>
            <a:lvl8pPr marL="3657600" marR="0" lvl="7"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8pPr>
            <a:lvl9pPr marL="4114800" marR="0" lvl="8"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9pPr>
          </a:lstStyle>
          <a:p>
            <a:endParaRPr/>
          </a:p>
        </p:txBody>
      </p:sp>
      <p:sp>
        <p:nvSpPr>
          <p:cNvPr id="8" name="Google Shape;8;p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99" b="0" i="0" u="none" strike="noStrike" cap="none">
                <a:solidFill>
                  <a:srgbClr val="757575"/>
                </a:solidFill>
                <a:latin typeface="Arial"/>
                <a:ea typeface="Arial"/>
                <a:cs typeface="Arial"/>
                <a:sym typeface="Arial"/>
              </a:defRPr>
            </a:lvl1pPr>
            <a:lvl2pPr marL="0" marR="0" lvl="1" indent="0" algn="r" rtl="0">
              <a:spcBef>
                <a:spcPts val="0"/>
              </a:spcBef>
              <a:buNone/>
              <a:defRPr sz="699" b="0" i="0" u="none" strike="noStrike" cap="none">
                <a:solidFill>
                  <a:srgbClr val="757575"/>
                </a:solidFill>
                <a:latin typeface="Arial"/>
                <a:ea typeface="Arial"/>
                <a:cs typeface="Arial"/>
                <a:sym typeface="Arial"/>
              </a:defRPr>
            </a:lvl2pPr>
            <a:lvl3pPr marL="0" marR="0" lvl="2" indent="0" algn="r" rtl="0">
              <a:spcBef>
                <a:spcPts val="0"/>
              </a:spcBef>
              <a:buNone/>
              <a:defRPr sz="699" b="0" i="0" u="none" strike="noStrike" cap="none">
                <a:solidFill>
                  <a:srgbClr val="757575"/>
                </a:solidFill>
                <a:latin typeface="Arial"/>
                <a:ea typeface="Arial"/>
                <a:cs typeface="Arial"/>
                <a:sym typeface="Arial"/>
              </a:defRPr>
            </a:lvl3pPr>
            <a:lvl4pPr marL="0" marR="0" lvl="3" indent="0" algn="r" rtl="0">
              <a:spcBef>
                <a:spcPts val="0"/>
              </a:spcBef>
              <a:buNone/>
              <a:defRPr sz="699" b="0" i="0" u="none" strike="noStrike" cap="none">
                <a:solidFill>
                  <a:srgbClr val="757575"/>
                </a:solidFill>
                <a:latin typeface="Arial"/>
                <a:ea typeface="Arial"/>
                <a:cs typeface="Arial"/>
                <a:sym typeface="Arial"/>
              </a:defRPr>
            </a:lvl4pPr>
            <a:lvl5pPr marL="0" marR="0" lvl="4" indent="0" algn="r" rtl="0">
              <a:spcBef>
                <a:spcPts val="0"/>
              </a:spcBef>
              <a:buNone/>
              <a:defRPr sz="699" b="0" i="0" u="none" strike="noStrike" cap="none">
                <a:solidFill>
                  <a:srgbClr val="757575"/>
                </a:solidFill>
                <a:latin typeface="Arial"/>
                <a:ea typeface="Arial"/>
                <a:cs typeface="Arial"/>
                <a:sym typeface="Arial"/>
              </a:defRPr>
            </a:lvl5pPr>
            <a:lvl6pPr marL="0" marR="0" lvl="5" indent="0" algn="r" rtl="0">
              <a:spcBef>
                <a:spcPts val="0"/>
              </a:spcBef>
              <a:buNone/>
              <a:defRPr sz="699" b="0" i="0" u="none" strike="noStrike" cap="none">
                <a:solidFill>
                  <a:srgbClr val="757575"/>
                </a:solidFill>
                <a:latin typeface="Arial"/>
                <a:ea typeface="Arial"/>
                <a:cs typeface="Arial"/>
                <a:sym typeface="Arial"/>
              </a:defRPr>
            </a:lvl6pPr>
            <a:lvl7pPr marL="0" marR="0" lvl="6" indent="0" algn="r" rtl="0">
              <a:spcBef>
                <a:spcPts val="0"/>
              </a:spcBef>
              <a:buNone/>
              <a:defRPr sz="699" b="0" i="0" u="none" strike="noStrike" cap="none">
                <a:solidFill>
                  <a:srgbClr val="757575"/>
                </a:solidFill>
                <a:latin typeface="Arial"/>
                <a:ea typeface="Arial"/>
                <a:cs typeface="Arial"/>
                <a:sym typeface="Arial"/>
              </a:defRPr>
            </a:lvl7pPr>
            <a:lvl8pPr marL="0" marR="0" lvl="7" indent="0" algn="r" rtl="0">
              <a:spcBef>
                <a:spcPts val="0"/>
              </a:spcBef>
              <a:buNone/>
              <a:defRPr sz="699" b="0" i="0" u="none" strike="noStrike" cap="none">
                <a:solidFill>
                  <a:srgbClr val="757575"/>
                </a:solidFill>
                <a:latin typeface="Arial"/>
                <a:ea typeface="Arial"/>
                <a:cs typeface="Arial"/>
                <a:sym typeface="Arial"/>
              </a:defRPr>
            </a:lvl8pPr>
            <a:lvl9pPr marL="0" marR="0" lvl="8" indent="0" algn="r" rtl="0">
              <a:spcBef>
                <a:spcPts val="0"/>
              </a:spcBef>
              <a:buNone/>
              <a:defRPr sz="699"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97"/>
        <p:cNvGrpSpPr/>
        <p:nvPr/>
      </p:nvGrpSpPr>
      <p:grpSpPr>
        <a:xfrm>
          <a:off x="0" y="0"/>
          <a:ext cx="0" cy="0"/>
          <a:chOff x="0" y="0"/>
          <a:chExt cx="0" cy="0"/>
        </a:xfrm>
      </p:grpSpPr>
      <p:cxnSp>
        <p:nvCxnSpPr>
          <p:cNvPr id="1498" name="Google Shape;1498;g34bf7dc1ca9_0_1089"/>
          <p:cNvCxnSpPr/>
          <p:nvPr/>
        </p:nvCxnSpPr>
        <p:spPr>
          <a:xfrm rot="10800000">
            <a:off x="143825" y="2820505"/>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499" name="Google Shape;1499;g34bf7dc1ca9_0_1089"/>
          <p:cNvSpPr/>
          <p:nvPr/>
        </p:nvSpPr>
        <p:spPr>
          <a:xfrm>
            <a:off x="47284" y="-2571"/>
            <a:ext cx="5276414" cy="61038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500" name="Google Shape;1500;g34bf7dc1ca9_0_1089"/>
          <p:cNvPicPr preferRelativeResize="0"/>
          <p:nvPr/>
        </p:nvPicPr>
        <p:blipFill rotWithShape="1">
          <a:blip r:embed="rId3">
            <a:alphaModFix amt="24000"/>
          </a:blip>
          <a:srcRect l="37680" t="25284" r="46924" b="14755"/>
          <a:stretch/>
        </p:blipFill>
        <p:spPr>
          <a:xfrm rot="5400000">
            <a:off x="4230451" y="-865020"/>
            <a:ext cx="595462" cy="2319194"/>
          </a:xfrm>
          <a:prstGeom prst="rect">
            <a:avLst/>
          </a:prstGeom>
          <a:noFill/>
          <a:ln>
            <a:noFill/>
          </a:ln>
        </p:spPr>
      </p:pic>
      <p:sp>
        <p:nvSpPr>
          <p:cNvPr id="1501" name="Google Shape;1501;g34bf7dc1ca9_0_1089"/>
          <p:cNvSpPr/>
          <p:nvPr/>
        </p:nvSpPr>
        <p:spPr>
          <a:xfrm rot="-5400000" flipH="1">
            <a:off x="360871" y="-363441"/>
            <a:ext cx="2320792" cy="3042533"/>
          </a:xfrm>
          <a:custGeom>
            <a:avLst/>
            <a:gdLst/>
            <a:ahLst/>
            <a:cxnLst/>
            <a:rect l="l" t="t" r="r" b="b"/>
            <a:pathLst>
              <a:path w="2320792" h="3042533" extrusionOk="0">
                <a:moveTo>
                  <a:pt x="0" y="0"/>
                </a:moveTo>
                <a:lnTo>
                  <a:pt x="0" y="3042533"/>
                </a:lnTo>
                <a:lnTo>
                  <a:pt x="1968714" y="3042533"/>
                </a:lnTo>
                <a:cubicBezTo>
                  <a:pt x="2163050" y="3042533"/>
                  <a:pt x="2320791" y="2864368"/>
                  <a:pt x="2320791" y="2644870"/>
                </a:cubicBezTo>
                <a:lnTo>
                  <a:pt x="2320791" y="2132750"/>
                </a:lnTo>
                <a:lnTo>
                  <a:pt x="2320792" y="2132740"/>
                </a:lnTo>
                <a:lnTo>
                  <a:pt x="2320792" y="1331239"/>
                </a:lnTo>
                <a:lnTo>
                  <a:pt x="2320791" y="1331239"/>
                </a:lnTo>
                <a:lnTo>
                  <a:pt x="2320791" y="1313632"/>
                </a:lnTo>
                <a:lnTo>
                  <a:pt x="2320791" y="1272517"/>
                </a:lnTo>
                <a:lnTo>
                  <a:pt x="2320792" y="1272496"/>
                </a:lnTo>
                <a:lnTo>
                  <a:pt x="2320792" y="801502"/>
                </a:lnTo>
                <a:lnTo>
                  <a:pt x="2320792" y="470996"/>
                </a:lnTo>
                <a:lnTo>
                  <a:pt x="2320792" y="1"/>
                </a:lnTo>
                <a:lnTo>
                  <a:pt x="647908" y="1"/>
                </a:lnTo>
                <a:lnTo>
                  <a:pt x="647908" y="0"/>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02" name="Google Shape;1502;g34bf7dc1ca9_0_1089"/>
          <p:cNvSpPr txBox="1"/>
          <p:nvPr/>
        </p:nvSpPr>
        <p:spPr>
          <a:xfrm>
            <a:off x="197891" y="1314523"/>
            <a:ext cx="2617500" cy="1631700"/>
          </a:xfrm>
          <a:prstGeom prst="rect">
            <a:avLst/>
          </a:prstGeom>
          <a:noFill/>
          <a:ln>
            <a:noFill/>
          </a:ln>
        </p:spPr>
        <p:txBody>
          <a:bodyPr spcFirstLastPara="1" wrap="square" lIns="91425" tIns="45700" rIns="91425" bIns="45700" anchor="t" anchorCtr="0">
            <a:spAutoFit/>
          </a:bodyPr>
          <a:lstStyle/>
          <a:p>
            <a:pPr marL="0" marR="0" lvl="0" indent="0" algn="l" rtl="0">
              <a:lnSpc>
                <a:spcPct val="90909"/>
              </a:lnSpc>
              <a:spcBef>
                <a:spcPts val="0"/>
              </a:spcBef>
              <a:spcAft>
                <a:spcPts val="0"/>
              </a:spcAft>
              <a:buNone/>
            </a:pPr>
            <a:r>
              <a:rPr lang="en-IE" sz="2200" b="1" i="1">
                <a:solidFill>
                  <a:schemeClr val="lt1"/>
                </a:solidFill>
                <a:latin typeface="Calibri"/>
                <a:ea typeface="Calibri"/>
                <a:cs typeface="Calibri"/>
                <a:sym typeface="Calibri"/>
              </a:rPr>
              <a:t>Guide For Underrepresented Founders</a:t>
            </a:r>
            <a:endParaRPr sz="2200" b="1" i="1">
              <a:solidFill>
                <a:schemeClr val="lt1"/>
              </a:solidFill>
              <a:latin typeface="Calibri"/>
              <a:ea typeface="Calibri"/>
              <a:cs typeface="Calibri"/>
              <a:sym typeface="Calibri"/>
            </a:endParaRPr>
          </a:p>
          <a:p>
            <a:pPr marL="0" marR="0" lvl="0" indent="0" algn="l" rtl="0">
              <a:lnSpc>
                <a:spcPct val="90909"/>
              </a:lnSpc>
              <a:spcBef>
                <a:spcPts val="0"/>
              </a:spcBef>
              <a:spcAft>
                <a:spcPts val="0"/>
              </a:spcAft>
              <a:buNone/>
            </a:pPr>
            <a:endParaRPr sz="2200" b="1" i="1">
              <a:solidFill>
                <a:schemeClr val="lt1"/>
              </a:solidFill>
              <a:latin typeface="Calibri"/>
              <a:ea typeface="Calibri"/>
              <a:cs typeface="Calibri"/>
              <a:sym typeface="Calibri"/>
            </a:endParaRPr>
          </a:p>
          <a:p>
            <a:pPr marL="0" marR="0" lvl="0" indent="0" algn="l" rtl="0">
              <a:lnSpc>
                <a:spcPct val="83333"/>
              </a:lnSpc>
              <a:spcBef>
                <a:spcPts val="0"/>
              </a:spcBef>
              <a:spcAft>
                <a:spcPts val="0"/>
              </a:spcAft>
              <a:buNone/>
            </a:pPr>
            <a:endParaRPr sz="2400" i="1">
              <a:solidFill>
                <a:schemeClr val="lt1"/>
              </a:solidFill>
              <a:latin typeface="Calibri"/>
              <a:ea typeface="Calibri"/>
              <a:cs typeface="Calibri"/>
              <a:sym typeface="Calibri"/>
            </a:endParaRPr>
          </a:p>
        </p:txBody>
      </p:sp>
      <p:sp>
        <p:nvSpPr>
          <p:cNvPr id="1503" name="Google Shape;1503;g34bf7dc1ca9_0_1089"/>
          <p:cNvSpPr txBox="1"/>
          <p:nvPr/>
        </p:nvSpPr>
        <p:spPr>
          <a:xfrm>
            <a:off x="146500" y="280125"/>
            <a:ext cx="2741700" cy="1034400"/>
          </a:xfrm>
          <a:prstGeom prst="rect">
            <a:avLst/>
          </a:prstGeom>
          <a:noFill/>
          <a:ln>
            <a:noFill/>
          </a:ln>
        </p:spPr>
        <p:txBody>
          <a:bodyPr spcFirstLastPara="1" wrap="square" lIns="91425" tIns="45700" rIns="91425" bIns="45700" anchor="t" anchorCtr="0">
            <a:spAutoFit/>
          </a:bodyPr>
          <a:lstStyle/>
          <a:p>
            <a:pPr marL="0" marR="0" lvl="0" indent="0" algn="l" rtl="0">
              <a:lnSpc>
                <a:spcPct val="76500"/>
              </a:lnSpc>
              <a:spcBef>
                <a:spcPts val="0"/>
              </a:spcBef>
              <a:spcAft>
                <a:spcPts val="0"/>
              </a:spcAft>
              <a:buNone/>
            </a:pPr>
            <a:r>
              <a:rPr lang="en-IE" sz="4000" b="1">
                <a:solidFill>
                  <a:schemeClr val="lt1"/>
                </a:solidFill>
                <a:latin typeface="Calibri"/>
                <a:ea typeface="Calibri"/>
                <a:cs typeface="Calibri"/>
                <a:sym typeface="Calibri"/>
              </a:rPr>
              <a:t>Storytelling for Sales</a:t>
            </a:r>
            <a:endParaRPr/>
          </a:p>
        </p:txBody>
      </p:sp>
      <p:cxnSp>
        <p:nvCxnSpPr>
          <p:cNvPr id="1504" name="Google Shape;1504;g34bf7dc1ca9_0_1089"/>
          <p:cNvCxnSpPr/>
          <p:nvPr/>
        </p:nvCxnSpPr>
        <p:spPr>
          <a:xfrm>
            <a:off x="143820" y="1255470"/>
            <a:ext cx="2294700" cy="0"/>
          </a:xfrm>
          <a:prstGeom prst="straightConnector1">
            <a:avLst/>
          </a:prstGeom>
          <a:noFill/>
          <a:ln w="12700" cap="flat" cmpd="sng">
            <a:solidFill>
              <a:srgbClr val="FDBD22"/>
            </a:solidFill>
            <a:prstDash val="dot"/>
            <a:miter lim="800000"/>
            <a:headEnd type="none" w="sm" len="sm"/>
            <a:tailEnd type="none" w="sm" len="sm"/>
          </a:ln>
        </p:spPr>
      </p:cxnSp>
      <p:sp>
        <p:nvSpPr>
          <p:cNvPr id="1505" name="Google Shape;1505;g34bf7dc1ca9_0_1089"/>
          <p:cNvSpPr/>
          <p:nvPr/>
        </p:nvSpPr>
        <p:spPr>
          <a:xfrm>
            <a:off x="3199654" y="846113"/>
            <a:ext cx="2420400" cy="609900"/>
          </a:xfrm>
          <a:prstGeom prst="rect">
            <a:avLst/>
          </a:prstGeom>
          <a:noFill/>
          <a:ln>
            <a:noFill/>
          </a:ln>
        </p:spPr>
        <p:txBody>
          <a:bodyPr spcFirstLastPara="1" wrap="square" lIns="91425" tIns="45700" rIns="91425" bIns="45700" anchor="t" anchorCtr="0">
            <a:noAutofit/>
          </a:bodyPr>
          <a:lstStyle/>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Sector</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Entrepreneurship</a:t>
            </a:r>
            <a:endParaRPr/>
          </a:p>
          <a:p>
            <a:pPr marL="0" marR="0" lvl="0" indent="0" algn="l" rtl="0">
              <a:spcBef>
                <a:spcPts val="0"/>
              </a:spcBef>
              <a:spcAft>
                <a:spcPts val="0"/>
              </a:spcAft>
              <a:buNone/>
            </a:pPr>
            <a:endParaRPr sz="80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i="0">
                <a:solidFill>
                  <a:srgbClr val="EE4338"/>
                </a:solidFill>
                <a:latin typeface="Calibri"/>
                <a:ea typeface="Calibri"/>
                <a:cs typeface="Calibri"/>
                <a:sym typeface="Calibri"/>
              </a:rPr>
              <a:t>Category </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Sales &amp; Marketing</a:t>
            </a:r>
            <a:endParaRPr/>
          </a:p>
          <a:p>
            <a:pPr marL="0" marR="0" lvl="0" indent="0" algn="l" rtl="0">
              <a:spcBef>
                <a:spcPts val="0"/>
              </a:spcBef>
              <a:spcAft>
                <a:spcPts val="0"/>
              </a:spcAft>
              <a:buNone/>
            </a:pPr>
            <a:endParaRPr sz="800" i="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Time Frame</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2-4 Weeks</a:t>
            </a:r>
            <a:endParaRPr/>
          </a:p>
          <a:p>
            <a:pPr marL="0" marR="0" lvl="0" indent="0" algn="l" rtl="0">
              <a:lnSpc>
                <a:spcPct val="84285"/>
              </a:lnSpc>
              <a:spcBef>
                <a:spcPts val="0"/>
              </a:spcBef>
              <a:spcAft>
                <a:spcPts val="0"/>
              </a:spcAft>
              <a:buNone/>
            </a:pPr>
            <a:endParaRPr sz="1400" b="1">
              <a:solidFill>
                <a:srgbClr val="EE4338"/>
              </a:solidFill>
              <a:latin typeface="Calibri"/>
              <a:ea typeface="Calibri"/>
              <a:cs typeface="Calibri"/>
              <a:sym typeface="Calibri"/>
            </a:endParaRPr>
          </a:p>
        </p:txBody>
      </p:sp>
      <p:cxnSp>
        <p:nvCxnSpPr>
          <p:cNvPr id="1506" name="Google Shape;1506;g34bf7dc1ca9_0_1089"/>
          <p:cNvCxnSpPr/>
          <p:nvPr/>
        </p:nvCxnSpPr>
        <p:spPr>
          <a:xfrm>
            <a:off x="3199629" y="1253263"/>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1507" name="Google Shape;1507;g34bf7dc1ca9_0_1089"/>
          <p:cNvCxnSpPr/>
          <p:nvPr/>
        </p:nvCxnSpPr>
        <p:spPr>
          <a:xfrm>
            <a:off x="3199654" y="1730611"/>
            <a:ext cx="1920600" cy="0"/>
          </a:xfrm>
          <a:prstGeom prst="straightConnector1">
            <a:avLst/>
          </a:prstGeom>
          <a:noFill/>
          <a:ln w="12700" cap="flat" cmpd="sng">
            <a:solidFill>
              <a:srgbClr val="FDBD22"/>
            </a:solidFill>
            <a:prstDash val="dot"/>
            <a:miter lim="800000"/>
            <a:headEnd type="none" w="sm" len="sm"/>
            <a:tailEnd type="none" w="sm" len="sm"/>
          </a:ln>
        </p:spPr>
      </p:cxnSp>
      <p:sp>
        <p:nvSpPr>
          <p:cNvPr id="1508" name="Google Shape;1508;g34bf7dc1ca9_0_1089"/>
          <p:cNvSpPr txBox="1"/>
          <p:nvPr/>
        </p:nvSpPr>
        <p:spPr>
          <a:xfrm>
            <a:off x="266748" y="2544499"/>
            <a:ext cx="2479800" cy="235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Learning Outcomes </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 Understand the power of storytelling in sales and marketing.</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Learn how to craft compelling personal or customer success stories.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Develop skills in connecting stories to product value propositions.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Gain confidence in delivering stories with emotion and authenticity.</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Apply storytelling techniques across sales calls, pitches, and marketing efforts.</a:t>
            </a:r>
            <a:endParaRPr sz="1100">
              <a:solidFill>
                <a:srgbClr val="595959"/>
              </a:solidFill>
              <a:latin typeface="Calibri"/>
              <a:ea typeface="Calibri"/>
              <a:cs typeface="Calibri"/>
              <a:sym typeface="Calibri"/>
            </a:endParaRPr>
          </a:p>
        </p:txBody>
      </p:sp>
      <p:sp>
        <p:nvSpPr>
          <p:cNvPr id="1509" name="Google Shape;1509;g34bf7dc1ca9_0_1089"/>
          <p:cNvSpPr txBox="1"/>
          <p:nvPr/>
        </p:nvSpPr>
        <p:spPr>
          <a:xfrm>
            <a:off x="2888255" y="2544499"/>
            <a:ext cx="2231100" cy="218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Materials Needed</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Storytelling framework worksheet</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Customer success story examples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Video/audio recording tools for practice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Case studies on storytelling-driven sales strategies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Pitch and sales script templates</a:t>
            </a:r>
            <a:endParaRPr sz="1100">
              <a:solidFill>
                <a:srgbClr val="595959"/>
              </a:solidFill>
              <a:latin typeface="Calibri"/>
              <a:ea typeface="Calibri"/>
              <a:cs typeface="Calibri"/>
              <a:sym typeface="Calibri"/>
            </a:endParaRPr>
          </a:p>
        </p:txBody>
      </p:sp>
      <p:cxnSp>
        <p:nvCxnSpPr>
          <p:cNvPr id="1510" name="Google Shape;1510;g34bf7dc1ca9_0_1089"/>
          <p:cNvCxnSpPr/>
          <p:nvPr/>
        </p:nvCxnSpPr>
        <p:spPr>
          <a:xfrm rot="10800000">
            <a:off x="2780943" y="2820596"/>
            <a:ext cx="0" cy="1745700"/>
          </a:xfrm>
          <a:prstGeom prst="straightConnector1">
            <a:avLst/>
          </a:prstGeom>
          <a:noFill/>
          <a:ln w="12700" cap="flat" cmpd="sng">
            <a:solidFill>
              <a:srgbClr val="FDBD22"/>
            </a:solidFill>
            <a:prstDash val="dot"/>
            <a:miter lim="800000"/>
            <a:headEnd type="none" w="sm" len="sm"/>
            <a:tailEnd type="none" w="sm" len="sm"/>
          </a:ln>
        </p:spPr>
      </p:cxnSp>
      <p:sp>
        <p:nvSpPr>
          <p:cNvPr id="1511" name="Google Shape;1511;g34bf7dc1ca9_0_1089"/>
          <p:cNvSpPr/>
          <p:nvPr/>
        </p:nvSpPr>
        <p:spPr>
          <a:xfrm>
            <a:off x="4629718" y="4952096"/>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12" name="Google Shape;1512;g34bf7dc1ca9_0_1089"/>
          <p:cNvSpPr/>
          <p:nvPr/>
        </p:nvSpPr>
        <p:spPr>
          <a:xfrm>
            <a:off x="2159470" y="27508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13" name="Google Shape;1513;g34bf7dc1ca9_0_1089"/>
          <p:cNvSpPr/>
          <p:nvPr/>
        </p:nvSpPr>
        <p:spPr>
          <a:xfrm>
            <a:off x="4667916" y="27515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14" name="Google Shape;1514;g34bf7dc1ca9_0_1089"/>
          <p:cNvSpPr/>
          <p:nvPr/>
        </p:nvSpPr>
        <p:spPr>
          <a:xfrm>
            <a:off x="2154896" y="2541277"/>
            <a:ext cx="341928" cy="341842"/>
          </a:xfrm>
          <a:custGeom>
            <a:avLst/>
            <a:gdLst/>
            <a:ahLst/>
            <a:cxnLst/>
            <a:rect l="l" t="t" r="r" b="b"/>
            <a:pathLst>
              <a:path w="1179063" h="1178767" extrusionOk="0">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515" name="Google Shape;1515;g34bf7dc1ca9_0_1089"/>
          <p:cNvPicPr preferRelativeResize="0"/>
          <p:nvPr/>
        </p:nvPicPr>
        <p:blipFill rotWithShape="1">
          <a:blip r:embed="rId4">
            <a:alphaModFix/>
          </a:blip>
          <a:srcRect/>
          <a:stretch/>
        </p:blipFill>
        <p:spPr>
          <a:xfrm>
            <a:off x="4618925" y="2514217"/>
            <a:ext cx="432000" cy="432000"/>
          </a:xfrm>
          <a:prstGeom prst="rect">
            <a:avLst/>
          </a:prstGeom>
          <a:noFill/>
          <a:ln>
            <a:noFill/>
          </a:ln>
        </p:spPr>
      </p:pic>
      <p:sp>
        <p:nvSpPr>
          <p:cNvPr id="1516" name="Google Shape;1516;g34bf7dc1ca9_0_1089"/>
          <p:cNvSpPr/>
          <p:nvPr/>
        </p:nvSpPr>
        <p:spPr>
          <a:xfrm rot="5400000" flipH="1">
            <a:off x="2981524" y="5207043"/>
            <a:ext cx="734251" cy="3964595"/>
          </a:xfrm>
          <a:custGeom>
            <a:avLst/>
            <a:gdLst/>
            <a:ahLst/>
            <a:cxnLst/>
            <a:rect l="l" t="t" r="r" b="b"/>
            <a:pathLst>
              <a:path w="734251" h="3964595" extrusionOk="0">
                <a:moveTo>
                  <a:pt x="734251" y="3165573"/>
                </a:moveTo>
                <a:lnTo>
                  <a:pt x="734251" y="2461657"/>
                </a:lnTo>
                <a:lnTo>
                  <a:pt x="734250" y="2461657"/>
                </a:lnTo>
                <a:lnTo>
                  <a:pt x="734250" y="2446194"/>
                </a:lnTo>
                <a:lnTo>
                  <a:pt x="734250" y="2410085"/>
                </a:lnTo>
                <a:lnTo>
                  <a:pt x="734251" y="2410067"/>
                </a:lnTo>
                <a:lnTo>
                  <a:pt x="734251" y="1996418"/>
                </a:lnTo>
                <a:lnTo>
                  <a:pt x="734251" y="1799785"/>
                </a:lnTo>
                <a:lnTo>
                  <a:pt x="734251" y="1706153"/>
                </a:lnTo>
                <a:lnTo>
                  <a:pt x="734251" y="1365788"/>
                </a:lnTo>
                <a:lnTo>
                  <a:pt x="734251" y="1095869"/>
                </a:lnTo>
                <a:lnTo>
                  <a:pt x="734250" y="1095869"/>
                </a:lnTo>
                <a:lnTo>
                  <a:pt x="734250" y="1080406"/>
                </a:lnTo>
                <a:lnTo>
                  <a:pt x="734250" y="1044297"/>
                </a:lnTo>
                <a:lnTo>
                  <a:pt x="734251" y="1044279"/>
                </a:lnTo>
                <a:lnTo>
                  <a:pt x="734251" y="630630"/>
                </a:lnTo>
                <a:lnTo>
                  <a:pt x="734251" y="340365"/>
                </a:lnTo>
                <a:lnTo>
                  <a:pt x="734251" y="0"/>
                </a:lnTo>
                <a:lnTo>
                  <a:pt x="1" y="0"/>
                </a:lnTo>
                <a:lnTo>
                  <a:pt x="1" y="1199130"/>
                </a:lnTo>
                <a:lnTo>
                  <a:pt x="1" y="1782731"/>
                </a:lnTo>
                <a:lnTo>
                  <a:pt x="1" y="3271015"/>
                </a:lnTo>
                <a:lnTo>
                  <a:pt x="0" y="3271015"/>
                </a:lnTo>
                <a:lnTo>
                  <a:pt x="0" y="3964595"/>
                </a:lnTo>
                <a:lnTo>
                  <a:pt x="425039" y="3964595"/>
                </a:lnTo>
                <a:cubicBezTo>
                  <a:pt x="595715" y="3964595"/>
                  <a:pt x="734250" y="3808122"/>
                  <a:pt x="734250" y="3615349"/>
                </a:cubicBezTo>
                <a:lnTo>
                  <a:pt x="734250" y="3165581"/>
                </a:lnTo>
                <a:close/>
              </a:path>
            </a:pathLst>
          </a:cu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17" name="Google Shape;1517;g34bf7dc1ca9_0_1089"/>
          <p:cNvSpPr txBox="1"/>
          <p:nvPr/>
        </p:nvSpPr>
        <p:spPr>
          <a:xfrm>
            <a:off x="1733293" y="6852765"/>
            <a:ext cx="3387000" cy="554100"/>
          </a:xfrm>
          <a:prstGeom prst="rect">
            <a:avLst/>
          </a:prstGeom>
          <a:noFill/>
          <a:ln>
            <a:noFill/>
          </a:ln>
        </p:spPr>
        <p:txBody>
          <a:bodyPr spcFirstLastPara="1" wrap="square" lIns="91425" tIns="45700" rIns="91425" bIns="45700" anchor="t" anchorCtr="0">
            <a:spAutoFit/>
          </a:bodyPr>
          <a:lstStyle/>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Underrepresented startup founders </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Entrepreneurs</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Calibri"/>
              <a:buChar char="•"/>
            </a:pPr>
            <a:r>
              <a:rPr lang="en-IE" sz="1000">
                <a:solidFill>
                  <a:schemeClr val="lt1"/>
                </a:solidFill>
                <a:latin typeface="Calibri"/>
                <a:ea typeface="Calibri"/>
                <a:cs typeface="Calibri"/>
                <a:sym typeface="Calibri"/>
              </a:rPr>
              <a:t>Business Professionals </a:t>
            </a:r>
            <a:endParaRPr sz="1000">
              <a:solidFill>
                <a:schemeClr val="lt1"/>
              </a:solidFill>
              <a:latin typeface="Calibri"/>
              <a:ea typeface="Calibri"/>
              <a:cs typeface="Calibri"/>
              <a:sym typeface="Calibri"/>
            </a:endParaRPr>
          </a:p>
        </p:txBody>
      </p:sp>
      <p:sp>
        <p:nvSpPr>
          <p:cNvPr id="1518" name="Google Shape;1518;g34bf7dc1ca9_0_1089"/>
          <p:cNvSpPr txBox="1"/>
          <p:nvPr/>
        </p:nvSpPr>
        <p:spPr>
          <a:xfrm>
            <a:off x="2969961" y="6673129"/>
            <a:ext cx="2134200" cy="6771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Suitable for:</a:t>
            </a:r>
            <a:r>
              <a:rPr lang="en-IE" sz="1400" b="1">
                <a:solidFill>
                  <a:srgbClr val="FDBD22"/>
                </a:solidFill>
                <a:highlight>
                  <a:srgbClr val="FDBD22"/>
                </a:highlight>
                <a:latin typeface="Calibri"/>
                <a:ea typeface="Calibri"/>
                <a:cs typeface="Calibri"/>
                <a:sym typeface="Calibri"/>
              </a:rPr>
              <a:t>.</a:t>
            </a:r>
            <a:endParaRPr sz="1400" b="1">
              <a:solidFill>
                <a:srgbClr val="FDBD22"/>
              </a:solidFill>
              <a:highlight>
                <a:srgbClr val="FDBD22"/>
              </a:highlight>
              <a:latin typeface="Calibri"/>
              <a:ea typeface="Calibri"/>
              <a:cs typeface="Calibri"/>
              <a:sym typeface="Calibri"/>
            </a:endParaRPr>
          </a:p>
          <a:p>
            <a:pPr marL="180975" marR="0" lvl="0" indent="-111125" algn="l" rtl="0">
              <a:lnSpc>
                <a:spcPct val="10000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cxnSp>
        <p:nvCxnSpPr>
          <p:cNvPr id="1519" name="Google Shape;1519;g34bf7dc1ca9_0_1089"/>
          <p:cNvCxnSpPr/>
          <p:nvPr/>
        </p:nvCxnSpPr>
        <p:spPr>
          <a:xfrm>
            <a:off x="3183629" y="2224049"/>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1520" name="Google Shape;1520;g34bf7dc1ca9_0_1089"/>
          <p:cNvCxnSpPr/>
          <p:nvPr/>
        </p:nvCxnSpPr>
        <p:spPr>
          <a:xfrm rot="10800000">
            <a:off x="143825" y="5302429"/>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521" name="Google Shape;1521;g34bf7dc1ca9_0_1089"/>
          <p:cNvSpPr txBox="1"/>
          <p:nvPr/>
        </p:nvSpPr>
        <p:spPr>
          <a:xfrm>
            <a:off x="248308" y="5029849"/>
            <a:ext cx="4878300" cy="14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Description of the Activity</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r>
              <a:rPr lang="en-IE" sz="1100">
                <a:solidFill>
                  <a:srgbClr val="595959"/>
                </a:solidFill>
                <a:latin typeface="Calibri"/>
                <a:ea typeface="Calibri"/>
                <a:cs typeface="Calibri"/>
                <a:sym typeface="Calibri"/>
              </a:rPr>
              <a:t>Participants will learn to use storytelling as a sales tool to differentiate their brand. The session covers crafting compelling narratives that highlight business impact, practicing authentic delivery, and integrating storytelling into pitches and marketing. Participants will refine their approach through peer feedback and role-playing exercises, ensuring stronger customer connections and engagement.</a:t>
            </a:r>
            <a:endParaRPr sz="1100">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endParaRPr sz="1100">
              <a:solidFill>
                <a:srgbClr val="595959"/>
              </a:solidFill>
              <a:latin typeface="Calibri"/>
              <a:ea typeface="Calibri"/>
              <a:cs typeface="Calibri"/>
              <a:sym typeface="Calibri"/>
            </a:endParaRPr>
          </a:p>
        </p:txBody>
      </p:sp>
      <p:grpSp>
        <p:nvGrpSpPr>
          <p:cNvPr id="1522" name="Google Shape;1522;g34bf7dc1ca9_0_1089"/>
          <p:cNvGrpSpPr/>
          <p:nvPr/>
        </p:nvGrpSpPr>
        <p:grpSpPr>
          <a:xfrm>
            <a:off x="4677868" y="5021368"/>
            <a:ext cx="341622" cy="341617"/>
            <a:chOff x="3797784" y="3095426"/>
            <a:chExt cx="1030844" cy="1030831"/>
          </a:xfrm>
        </p:grpSpPr>
        <p:sp>
          <p:nvSpPr>
            <p:cNvPr id="1523" name="Google Shape;1523;g34bf7dc1ca9_0_1089"/>
            <p:cNvSpPr/>
            <p:nvPr/>
          </p:nvSpPr>
          <p:spPr>
            <a:xfrm>
              <a:off x="3797784" y="3095426"/>
              <a:ext cx="1030844" cy="1030831"/>
            </a:xfrm>
            <a:custGeom>
              <a:avLst/>
              <a:gdLst/>
              <a:ahLst/>
              <a:cxnLst/>
              <a:rect l="l" t="t" r="r" b="b"/>
              <a:pathLst>
                <a:path w="1030844" h="1030831" extrusionOk="0">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24" name="Google Shape;1524;g34bf7dc1ca9_0_1089"/>
            <p:cNvSpPr/>
            <p:nvPr/>
          </p:nvSpPr>
          <p:spPr>
            <a:xfrm>
              <a:off x="3938211" y="3478466"/>
              <a:ext cx="439720" cy="31575"/>
            </a:xfrm>
            <a:custGeom>
              <a:avLst/>
              <a:gdLst/>
              <a:ahLst/>
              <a:cxnLst/>
              <a:rect l="l" t="t" r="r" b="b"/>
              <a:pathLst>
                <a:path w="439720" h="31575" extrusionOk="0">
                  <a:moveTo>
                    <a:pt x="16480" y="194"/>
                  </a:moveTo>
                  <a:lnTo>
                    <a:pt x="416831" y="194"/>
                  </a:lnTo>
                  <a:cubicBezTo>
                    <a:pt x="440604" y="-2659"/>
                    <a:pt x="450114" y="26821"/>
                    <a:pt x="424438" y="31575"/>
                  </a:cubicBezTo>
                  <a:lnTo>
                    <a:pt x="13627" y="31575"/>
                  </a:lnTo>
                  <a:cubicBezTo>
                    <a:pt x="-6343" y="29674"/>
                    <a:pt x="-3490" y="1145"/>
                    <a:pt x="16480" y="194"/>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25" name="Google Shape;1525;g34bf7dc1ca9_0_1089"/>
            <p:cNvSpPr/>
            <p:nvPr/>
          </p:nvSpPr>
          <p:spPr>
            <a:xfrm>
              <a:off x="3938992" y="3958890"/>
              <a:ext cx="395364" cy="32332"/>
            </a:xfrm>
            <a:custGeom>
              <a:avLst/>
              <a:gdLst/>
              <a:ahLst/>
              <a:cxnLst/>
              <a:rect l="l" t="t" r="r" b="b"/>
              <a:pathLst>
                <a:path w="395364" h="32332" extrusionOk="0">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26" name="Google Shape;1526;g34bf7dc1ca9_0_1089"/>
            <p:cNvSpPr/>
            <p:nvPr/>
          </p:nvSpPr>
          <p:spPr>
            <a:xfrm>
              <a:off x="3939001" y="3358840"/>
              <a:ext cx="324636" cy="32332"/>
            </a:xfrm>
            <a:custGeom>
              <a:avLst/>
              <a:gdLst/>
              <a:ahLst/>
              <a:cxnLst/>
              <a:rect l="l" t="t" r="r" b="b"/>
              <a:pathLst>
                <a:path w="324636" h="32332" extrusionOk="0">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27" name="Google Shape;1527;g34bf7dc1ca9_0_1089"/>
            <p:cNvSpPr/>
            <p:nvPr/>
          </p:nvSpPr>
          <p:spPr>
            <a:xfrm>
              <a:off x="4262415" y="3579233"/>
              <a:ext cx="330950" cy="330684"/>
            </a:xfrm>
            <a:custGeom>
              <a:avLst/>
              <a:gdLst/>
              <a:ahLst/>
              <a:cxnLst/>
              <a:rect l="l" t="t" r="r" b="b"/>
              <a:pathLst>
                <a:path w="330950" h="330684" extrusionOk="0">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31"/>
        <p:cNvGrpSpPr/>
        <p:nvPr/>
      </p:nvGrpSpPr>
      <p:grpSpPr>
        <a:xfrm>
          <a:off x="0" y="0"/>
          <a:ext cx="0" cy="0"/>
          <a:chOff x="0" y="0"/>
          <a:chExt cx="0" cy="0"/>
        </a:xfrm>
      </p:grpSpPr>
      <p:cxnSp>
        <p:nvCxnSpPr>
          <p:cNvPr id="1532" name="Google Shape;1532;g34bf7dc1ca9_0_1122"/>
          <p:cNvCxnSpPr/>
          <p:nvPr/>
        </p:nvCxnSpPr>
        <p:spPr>
          <a:xfrm rot="10800000">
            <a:off x="119789" y="570131"/>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1533" name="Google Shape;1533;g34bf7dc1ca9_0_1122"/>
          <p:cNvCxnSpPr/>
          <p:nvPr/>
        </p:nvCxnSpPr>
        <p:spPr>
          <a:xfrm rot="10800000">
            <a:off x="119789" y="3253469"/>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1534" name="Google Shape;1534;g34bf7dc1ca9_0_1122"/>
          <p:cNvCxnSpPr/>
          <p:nvPr/>
        </p:nvCxnSpPr>
        <p:spPr>
          <a:xfrm rot="10800000">
            <a:off x="2668803" y="570177"/>
            <a:ext cx="0" cy="2189100"/>
          </a:xfrm>
          <a:prstGeom prst="straightConnector1">
            <a:avLst/>
          </a:prstGeom>
          <a:noFill/>
          <a:ln w="12700" cap="flat" cmpd="sng">
            <a:solidFill>
              <a:srgbClr val="FDBD22"/>
            </a:solidFill>
            <a:prstDash val="dot"/>
            <a:miter lim="800000"/>
            <a:headEnd type="none" w="sm" len="sm"/>
            <a:tailEnd type="none" w="sm" len="sm"/>
          </a:ln>
        </p:spPr>
      </p:cxnSp>
      <p:sp>
        <p:nvSpPr>
          <p:cNvPr id="1535" name="Google Shape;1535;g34bf7dc1ca9_0_1122"/>
          <p:cNvSpPr/>
          <p:nvPr/>
        </p:nvSpPr>
        <p:spPr>
          <a:xfrm>
            <a:off x="4626381" y="3183052"/>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36" name="Google Shape;1536;g34bf7dc1ca9_0_1122"/>
          <p:cNvSpPr/>
          <p:nvPr/>
        </p:nvSpPr>
        <p:spPr>
          <a:xfrm>
            <a:off x="2166202" y="5004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37" name="Google Shape;1537;g34bf7dc1ca9_0_1122"/>
          <p:cNvSpPr/>
          <p:nvPr/>
        </p:nvSpPr>
        <p:spPr>
          <a:xfrm>
            <a:off x="4674648" y="501175"/>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538" name="Google Shape;1538;g34bf7dc1ca9_0_1122"/>
          <p:cNvCxnSpPr/>
          <p:nvPr/>
        </p:nvCxnSpPr>
        <p:spPr>
          <a:xfrm rot="10800000">
            <a:off x="2670716" y="4688925"/>
            <a:ext cx="2495100" cy="0"/>
          </a:xfrm>
          <a:prstGeom prst="straightConnector1">
            <a:avLst/>
          </a:prstGeom>
          <a:noFill/>
          <a:ln w="12700" cap="flat" cmpd="sng">
            <a:solidFill>
              <a:srgbClr val="FDBD22"/>
            </a:solidFill>
            <a:prstDash val="dot"/>
            <a:miter lim="800000"/>
            <a:headEnd type="none" w="sm" len="sm"/>
            <a:tailEnd type="none" w="sm" len="sm"/>
          </a:ln>
        </p:spPr>
      </p:cxnSp>
      <p:sp>
        <p:nvSpPr>
          <p:cNvPr id="1539" name="Google Shape;1539;g34bf7dc1ca9_0_1122"/>
          <p:cNvSpPr txBox="1"/>
          <p:nvPr/>
        </p:nvSpPr>
        <p:spPr>
          <a:xfrm>
            <a:off x="264575" y="4386875"/>
            <a:ext cx="2223600" cy="1970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Background readings </a:t>
            </a:r>
            <a:endParaRPr/>
          </a:p>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on this</a:t>
            </a:r>
            <a:r>
              <a:rPr lang="en-IE" b="1">
                <a:solidFill>
                  <a:srgbClr val="EE4338"/>
                </a:solidFill>
                <a:latin typeface="Calibri"/>
                <a:ea typeface="Calibri"/>
                <a:cs typeface="Calibri"/>
                <a:sym typeface="Calibri"/>
              </a:rPr>
              <a:t> Storytelling for Sales Guide</a:t>
            </a:r>
            <a:endParaRPr b="1">
              <a:solidFill>
                <a:srgbClr val="EE4338"/>
              </a:solidFill>
              <a:latin typeface="Calibri"/>
              <a:ea typeface="Calibri"/>
              <a:cs typeface="Calibri"/>
              <a:sym typeface="Calibri"/>
            </a:endParaRPr>
          </a:p>
          <a:p>
            <a:pPr marL="0" marR="0" lvl="0" indent="0" algn="l" rtl="0">
              <a:lnSpc>
                <a:spcPct val="100000"/>
              </a:lnSpc>
              <a:spcBef>
                <a:spcPts val="0"/>
              </a:spcBef>
              <a:spcAft>
                <a:spcPts val="0"/>
              </a:spcAft>
              <a:buNone/>
            </a:pPr>
            <a:endParaRPr sz="1000" b="1">
              <a:solidFill>
                <a:srgbClr val="EE4338"/>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 "Building a StoryBrand" by Donald Miller</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"The Science of Selling" by David Hoffeld</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"Sell with a Story" by Paul Smith</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Calibri"/>
              <a:buChar char="•"/>
            </a:pPr>
            <a:r>
              <a:rPr lang="en-IE" sz="1000">
                <a:solidFill>
                  <a:srgbClr val="595959"/>
                </a:solidFill>
                <a:latin typeface="Calibri"/>
                <a:ea typeface="Calibri"/>
                <a:cs typeface="Calibri"/>
                <a:sym typeface="Calibri"/>
              </a:rPr>
              <a:t>Sales storytelling insights from top entrepreneurs</a:t>
            </a:r>
            <a:endParaRPr sz="1000">
              <a:solidFill>
                <a:srgbClr val="595959"/>
              </a:solidFill>
              <a:latin typeface="Calibri"/>
              <a:ea typeface="Calibri"/>
              <a:cs typeface="Calibri"/>
              <a:sym typeface="Calibri"/>
            </a:endParaRPr>
          </a:p>
        </p:txBody>
      </p:sp>
      <p:sp>
        <p:nvSpPr>
          <p:cNvPr id="1540" name="Google Shape;1540;g34bf7dc1ca9_0_1122"/>
          <p:cNvSpPr txBox="1"/>
          <p:nvPr/>
        </p:nvSpPr>
        <p:spPr>
          <a:xfrm>
            <a:off x="2715475" y="4404825"/>
            <a:ext cx="2554200" cy="1723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Step-By-Step:</a:t>
            </a:r>
            <a:endParaRPr/>
          </a:p>
          <a:p>
            <a:pPr marL="171450" marR="0" lvl="0" indent="-120650" algn="l" rtl="0">
              <a:lnSpc>
                <a:spcPct val="150000"/>
              </a:lnSpc>
              <a:spcBef>
                <a:spcPts val="0"/>
              </a:spcBef>
              <a:spcAft>
                <a:spcPts val="0"/>
              </a:spcAft>
              <a:buClr>
                <a:srgbClr val="FDBD22"/>
              </a:buClr>
              <a:buSzPts val="800"/>
              <a:buFont typeface="Noto Sans Symbols"/>
              <a:buNone/>
            </a:pPr>
            <a:endParaRPr sz="800" b="1">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Identify a personal or customer success story.</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Connect the story to your product’s value proposition.</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Practice delivering the story with emotion and authenticity.</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Use storytelling in pitches, sales calls, and marketing materials.</a:t>
            </a:r>
            <a:endParaRPr sz="1000">
              <a:solidFill>
                <a:srgbClr val="595959"/>
              </a:solidFill>
              <a:latin typeface="Calibri"/>
              <a:ea typeface="Calibri"/>
              <a:cs typeface="Calibri"/>
              <a:sym typeface="Calibri"/>
            </a:endParaRPr>
          </a:p>
        </p:txBody>
      </p:sp>
      <p:cxnSp>
        <p:nvCxnSpPr>
          <p:cNvPr id="1541" name="Google Shape;1541;g34bf7dc1ca9_0_1122"/>
          <p:cNvCxnSpPr/>
          <p:nvPr/>
        </p:nvCxnSpPr>
        <p:spPr>
          <a:xfrm rot="10800000">
            <a:off x="119832" y="5091220"/>
            <a:ext cx="2513100" cy="0"/>
          </a:xfrm>
          <a:prstGeom prst="straightConnector1">
            <a:avLst/>
          </a:prstGeom>
          <a:noFill/>
          <a:ln w="12700" cap="flat" cmpd="sng">
            <a:solidFill>
              <a:srgbClr val="FDBD22"/>
            </a:solidFill>
            <a:prstDash val="dot"/>
            <a:miter lim="800000"/>
            <a:headEnd type="none" w="sm" len="sm"/>
            <a:tailEnd type="none" w="sm" len="sm"/>
          </a:ln>
        </p:spPr>
      </p:cxnSp>
      <p:sp>
        <p:nvSpPr>
          <p:cNvPr id="1542" name="Google Shape;1542;g34bf7dc1ca9_0_1122"/>
          <p:cNvSpPr txBox="1"/>
          <p:nvPr/>
        </p:nvSpPr>
        <p:spPr>
          <a:xfrm>
            <a:off x="292767" y="290360"/>
            <a:ext cx="2115300" cy="218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Facilitator’s Guidelines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an overview of the role of storytelling in sales success.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Guide participants in selecting and structuring impactful stories.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Encourage authentic and emotionally engaging storytelling.</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Offer techniques for integrating storytelling into different sales touchpoints.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constructive feedback on storytelling delivery.</a:t>
            </a:r>
            <a:endParaRPr sz="1000">
              <a:solidFill>
                <a:srgbClr val="595959"/>
              </a:solidFill>
              <a:latin typeface="Calibri"/>
              <a:ea typeface="Calibri"/>
              <a:cs typeface="Calibri"/>
              <a:sym typeface="Calibri"/>
            </a:endParaRPr>
          </a:p>
        </p:txBody>
      </p:sp>
      <p:sp>
        <p:nvSpPr>
          <p:cNvPr id="1543" name="Google Shape;1543;g34bf7dc1ca9_0_1122"/>
          <p:cNvSpPr txBox="1"/>
          <p:nvPr/>
        </p:nvSpPr>
        <p:spPr>
          <a:xfrm>
            <a:off x="2715525" y="290350"/>
            <a:ext cx="2319300" cy="2647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Participant Instructions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Identify a personal or customer success story relevant to your business.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Connect the story to your product’s value proposition.</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Practice delivering the story with emotion and authenticity.</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Incorporate storytelling techniques into pitches, sales calls, and marketing materials.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Record and refine your storytelling approach based on feedback.</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Share insights and lessons learned with peers.</a:t>
            </a:r>
            <a:endParaRPr sz="1000">
              <a:solidFill>
                <a:srgbClr val="595959"/>
              </a:solidFill>
              <a:latin typeface="Calibri"/>
              <a:ea typeface="Calibri"/>
              <a:cs typeface="Calibri"/>
              <a:sym typeface="Calibri"/>
            </a:endParaRPr>
          </a:p>
        </p:txBody>
      </p:sp>
      <p:sp>
        <p:nvSpPr>
          <p:cNvPr id="1544" name="Google Shape;1544;g34bf7dc1ca9_0_1122"/>
          <p:cNvSpPr txBox="1"/>
          <p:nvPr/>
        </p:nvSpPr>
        <p:spPr>
          <a:xfrm>
            <a:off x="292767" y="2973735"/>
            <a:ext cx="4323300" cy="14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Debrief and Assessment </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challenges did you face in crafting your sales story?</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did connecting your story to your product’s value impact your confidence?</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feedback did you receive on your storytelling delivery?</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do you plan to integrate storytelling into future sales efforts?</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adjustments will you make to improve your storytelling approach?</a:t>
            </a:r>
            <a:endParaRPr sz="1000">
              <a:solidFill>
                <a:srgbClr val="595959"/>
              </a:solidFill>
              <a:latin typeface="Calibri"/>
              <a:ea typeface="Calibri"/>
              <a:cs typeface="Calibri"/>
              <a:sym typeface="Calibri"/>
            </a:endParaRPr>
          </a:p>
        </p:txBody>
      </p:sp>
      <p:grpSp>
        <p:nvGrpSpPr>
          <p:cNvPr id="1545" name="Google Shape;1545;g34bf7dc1ca9_0_1122"/>
          <p:cNvGrpSpPr/>
          <p:nvPr/>
        </p:nvGrpSpPr>
        <p:grpSpPr>
          <a:xfrm>
            <a:off x="215187" y="6348341"/>
            <a:ext cx="2086252" cy="579345"/>
            <a:chOff x="5217280" y="8968725"/>
            <a:chExt cx="2214000" cy="614820"/>
          </a:xfrm>
        </p:grpSpPr>
        <p:sp>
          <p:nvSpPr>
            <p:cNvPr id="1546" name="Google Shape;1546;g34bf7dc1ca9_0_1122"/>
            <p:cNvSpPr txBox="1"/>
            <p:nvPr/>
          </p:nvSpPr>
          <p:spPr>
            <a:xfrm>
              <a:off x="5217280" y="9289545"/>
              <a:ext cx="2214000" cy="294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E" sz="300" b="0" i="0" u="none" strike="noStrike">
                  <a:solidFill>
                    <a:srgbClr val="7F7F7F"/>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300">
                <a:solidFill>
                  <a:srgbClr val="7F7F7F"/>
                </a:solidFill>
                <a:latin typeface="Calibri"/>
                <a:ea typeface="Calibri"/>
                <a:cs typeface="Calibri"/>
                <a:sym typeface="Calibri"/>
              </a:endParaRPr>
            </a:p>
          </p:txBody>
        </p:sp>
        <p:pic>
          <p:nvPicPr>
            <p:cNvPr id="1547" name="Google Shape;1547;g34bf7dc1ca9_0_1122"/>
            <p:cNvPicPr preferRelativeResize="0"/>
            <p:nvPr/>
          </p:nvPicPr>
          <p:blipFill rotWithShape="1">
            <a:blip r:embed="rId3">
              <a:alphaModFix/>
            </a:blip>
            <a:srcRect/>
            <a:stretch/>
          </p:blipFill>
          <p:spPr>
            <a:xfrm>
              <a:off x="5300540" y="8968725"/>
              <a:ext cx="1287508" cy="286691"/>
            </a:xfrm>
            <a:prstGeom prst="rect">
              <a:avLst/>
            </a:prstGeom>
            <a:noFill/>
            <a:ln>
              <a:noFill/>
            </a:ln>
          </p:spPr>
        </p:pic>
      </p:grpSp>
      <p:cxnSp>
        <p:nvCxnSpPr>
          <p:cNvPr id="1548" name="Google Shape;1548;g34bf7dc1ca9_0_1122"/>
          <p:cNvCxnSpPr/>
          <p:nvPr/>
        </p:nvCxnSpPr>
        <p:spPr>
          <a:xfrm rot="10800000">
            <a:off x="2657767" y="4386988"/>
            <a:ext cx="0" cy="2019900"/>
          </a:xfrm>
          <a:prstGeom prst="straightConnector1">
            <a:avLst/>
          </a:prstGeom>
          <a:noFill/>
          <a:ln w="12700" cap="flat" cmpd="sng">
            <a:solidFill>
              <a:srgbClr val="FDBD22"/>
            </a:solidFill>
            <a:prstDash val="dot"/>
            <a:miter lim="800000"/>
            <a:headEnd type="none" w="sm" len="sm"/>
            <a:tailEnd type="none" w="sm" len="sm"/>
          </a:ln>
        </p:spPr>
      </p:cxnSp>
      <p:cxnSp>
        <p:nvCxnSpPr>
          <p:cNvPr id="1549" name="Google Shape;1549;g34bf7dc1ca9_0_1122"/>
          <p:cNvCxnSpPr/>
          <p:nvPr/>
        </p:nvCxnSpPr>
        <p:spPr>
          <a:xfrm rot="10800000">
            <a:off x="119789" y="4386873"/>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550" name="Google Shape;1550;g34bf7dc1ca9_0_1122"/>
          <p:cNvSpPr/>
          <p:nvPr/>
        </p:nvSpPr>
        <p:spPr>
          <a:xfrm>
            <a:off x="2168526" y="50146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51" name="Google Shape;1551;g34bf7dc1ca9_0_1122"/>
          <p:cNvSpPr/>
          <p:nvPr/>
        </p:nvSpPr>
        <p:spPr>
          <a:xfrm>
            <a:off x="4681421" y="4601711"/>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552" name="Google Shape;1552;g34bf7dc1ca9_0_1122"/>
          <p:cNvCxnSpPr/>
          <p:nvPr/>
        </p:nvCxnSpPr>
        <p:spPr>
          <a:xfrm rot="10800000">
            <a:off x="119789" y="2928719"/>
            <a:ext cx="5040000" cy="0"/>
          </a:xfrm>
          <a:prstGeom prst="straightConnector1">
            <a:avLst/>
          </a:prstGeom>
          <a:noFill/>
          <a:ln w="12700" cap="flat" cmpd="sng">
            <a:solidFill>
              <a:srgbClr val="FDBD22"/>
            </a:solidFill>
            <a:prstDash val="dot"/>
            <a:miter lim="800000"/>
            <a:headEnd type="none" w="sm" len="sm"/>
            <a:tailEnd type="none" w="sm" len="sm"/>
          </a:ln>
        </p:spPr>
      </p:cxnSp>
      <p:grpSp>
        <p:nvGrpSpPr>
          <p:cNvPr id="1553" name="Google Shape;1553;g34bf7dc1ca9_0_1122"/>
          <p:cNvGrpSpPr/>
          <p:nvPr/>
        </p:nvGrpSpPr>
        <p:grpSpPr>
          <a:xfrm>
            <a:off x="4640548" y="3022007"/>
            <a:ext cx="361496" cy="361023"/>
            <a:chOff x="5737725" y="2862443"/>
            <a:chExt cx="1034323" cy="1032971"/>
          </a:xfrm>
        </p:grpSpPr>
        <p:sp>
          <p:nvSpPr>
            <p:cNvPr id="1554" name="Google Shape;1554;g34bf7dc1ca9_0_1122"/>
            <p:cNvSpPr/>
            <p:nvPr/>
          </p:nvSpPr>
          <p:spPr>
            <a:xfrm>
              <a:off x="5737725" y="3034440"/>
              <a:ext cx="1034323" cy="860974"/>
            </a:xfrm>
            <a:custGeom>
              <a:avLst/>
              <a:gdLst/>
              <a:ahLst/>
              <a:cxnLst/>
              <a:rect l="l" t="t" r="r" b="b"/>
              <a:pathLst>
                <a:path w="1034323" h="860974" extrusionOk="0">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55" name="Google Shape;1555;g34bf7dc1ca9_0_1122"/>
            <p:cNvSpPr/>
            <p:nvPr/>
          </p:nvSpPr>
          <p:spPr>
            <a:xfrm>
              <a:off x="6027918" y="2862443"/>
              <a:ext cx="449884" cy="361328"/>
            </a:xfrm>
            <a:custGeom>
              <a:avLst/>
              <a:gdLst/>
              <a:ahLst/>
              <a:cxnLst/>
              <a:rect l="l" t="t" r="r" b="b"/>
              <a:pathLst>
                <a:path w="449884" h="361328" extrusionOk="0">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56" name="Google Shape;1556;g34bf7dc1ca9_0_1122"/>
            <p:cNvSpPr/>
            <p:nvPr/>
          </p:nvSpPr>
          <p:spPr>
            <a:xfrm>
              <a:off x="6097184" y="2999380"/>
              <a:ext cx="310010" cy="34234"/>
            </a:xfrm>
            <a:custGeom>
              <a:avLst/>
              <a:gdLst/>
              <a:ahLst/>
              <a:cxnLst/>
              <a:rect l="l" t="t" r="r" b="b"/>
              <a:pathLst>
                <a:path w="310010" h="34234" extrusionOk="0">
                  <a:moveTo>
                    <a:pt x="0" y="0"/>
                  </a:moveTo>
                  <a:lnTo>
                    <a:pt x="310010" y="0"/>
                  </a:lnTo>
                  <a:lnTo>
                    <a:pt x="310010"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57" name="Google Shape;1557;g34bf7dc1ca9_0_1122"/>
            <p:cNvSpPr/>
            <p:nvPr/>
          </p:nvSpPr>
          <p:spPr>
            <a:xfrm>
              <a:off x="6234121" y="2930912"/>
              <a:ext cx="173072" cy="34234"/>
            </a:xfrm>
            <a:custGeom>
              <a:avLst/>
              <a:gdLst/>
              <a:ahLst/>
              <a:cxnLst/>
              <a:rect l="l" t="t" r="r" b="b"/>
              <a:pathLst>
                <a:path w="173072" h="34234" extrusionOk="0">
                  <a:moveTo>
                    <a:pt x="173073" y="0"/>
                  </a:moveTo>
                  <a:lnTo>
                    <a:pt x="173073" y="34234"/>
                  </a:lnTo>
                  <a:lnTo>
                    <a:pt x="0" y="34234"/>
                  </a:lnTo>
                  <a:lnTo>
                    <a:pt x="0" y="2853"/>
                  </a:lnTo>
                  <a:lnTo>
                    <a:pt x="2853" y="0"/>
                  </a:lnTo>
                  <a:lnTo>
                    <a:pt x="173073"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58" name="Google Shape;1558;g34bf7dc1ca9_0_1122"/>
            <p:cNvSpPr/>
            <p:nvPr/>
          </p:nvSpPr>
          <p:spPr>
            <a:xfrm>
              <a:off x="6097184" y="2930912"/>
              <a:ext cx="102702" cy="34234"/>
            </a:xfrm>
            <a:custGeom>
              <a:avLst/>
              <a:gdLst/>
              <a:ahLst/>
              <a:cxnLst/>
              <a:rect l="l" t="t" r="r" b="b"/>
              <a:pathLst>
                <a:path w="102702" h="34234" extrusionOk="0">
                  <a:moveTo>
                    <a:pt x="0" y="0"/>
                  </a:moveTo>
                  <a:lnTo>
                    <a:pt x="102703" y="0"/>
                  </a:lnTo>
                  <a:lnTo>
                    <a:pt x="102703"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59" name="Google Shape;1559;g34bf7dc1ca9_0_1122"/>
          <p:cNvGrpSpPr/>
          <p:nvPr/>
        </p:nvGrpSpPr>
        <p:grpSpPr>
          <a:xfrm>
            <a:off x="4674858" y="310688"/>
            <a:ext cx="336405" cy="379614"/>
            <a:chOff x="4643578" y="432838"/>
            <a:chExt cx="1028134" cy="1160188"/>
          </a:xfrm>
        </p:grpSpPr>
        <p:sp>
          <p:nvSpPr>
            <p:cNvPr id="1560" name="Google Shape;1560;g34bf7dc1ca9_0_1122"/>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561" name="Google Shape;1561;g34bf7dc1ca9_0_1122"/>
            <p:cNvGrpSpPr/>
            <p:nvPr/>
          </p:nvGrpSpPr>
          <p:grpSpPr>
            <a:xfrm>
              <a:off x="4643578" y="432838"/>
              <a:ext cx="1028134" cy="1160188"/>
              <a:chOff x="4643578" y="432838"/>
              <a:chExt cx="1028134" cy="1160188"/>
            </a:xfrm>
          </p:grpSpPr>
          <p:sp>
            <p:nvSpPr>
              <p:cNvPr id="1562" name="Google Shape;1562;g34bf7dc1ca9_0_1122"/>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63" name="Google Shape;1563;g34bf7dc1ca9_0_1122"/>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1564" name="Google Shape;1564;g34bf7dc1ca9_0_1122"/>
          <p:cNvGrpSpPr/>
          <p:nvPr/>
        </p:nvGrpSpPr>
        <p:grpSpPr>
          <a:xfrm>
            <a:off x="2185190" y="4830280"/>
            <a:ext cx="338043" cy="338840"/>
            <a:chOff x="5700273" y="5386353"/>
            <a:chExt cx="766016" cy="767823"/>
          </a:xfrm>
        </p:grpSpPr>
        <p:sp>
          <p:nvSpPr>
            <p:cNvPr id="1565" name="Google Shape;1565;g34bf7dc1ca9_0_1122"/>
            <p:cNvSpPr/>
            <p:nvPr/>
          </p:nvSpPr>
          <p:spPr>
            <a:xfrm>
              <a:off x="5876421" y="5437842"/>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6" name="Google Shape;1566;g34bf7dc1ca9_0_1122"/>
            <p:cNvSpPr/>
            <p:nvPr/>
          </p:nvSpPr>
          <p:spPr>
            <a:xfrm>
              <a:off x="6258526" y="5638380"/>
              <a:ext cx="25293" cy="25293"/>
            </a:xfrm>
            <a:custGeom>
              <a:avLst/>
              <a:gdLst/>
              <a:ahLst/>
              <a:cxnLst/>
              <a:rect l="l" t="t" r="r" b="b"/>
              <a:pathLst>
                <a:path w="25293" h="25293" extrusionOk="0">
                  <a:moveTo>
                    <a:pt x="0" y="0"/>
                  </a:moveTo>
                  <a:lnTo>
                    <a:pt x="25293" y="0"/>
                  </a:lnTo>
                  <a:lnTo>
                    <a:pt x="25293"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7" name="Google Shape;1567;g34bf7dc1ca9_0_1122"/>
            <p:cNvSpPr/>
            <p:nvPr/>
          </p:nvSpPr>
          <p:spPr>
            <a:xfrm>
              <a:off x="6334405" y="5437842"/>
              <a:ext cx="18969" cy="18969"/>
            </a:xfrm>
            <a:custGeom>
              <a:avLst/>
              <a:gdLst/>
              <a:ahLst/>
              <a:cxnLst/>
              <a:rect l="l" t="t" r="r" b="b"/>
              <a:pathLst>
                <a:path w="18969" h="18969" extrusionOk="0">
                  <a:moveTo>
                    <a:pt x="0" y="0"/>
                  </a:moveTo>
                  <a:lnTo>
                    <a:pt x="18970" y="0"/>
                  </a:lnTo>
                  <a:lnTo>
                    <a:pt x="18970"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8" name="Google Shape;1568;g34bf7dc1ca9_0_1122"/>
            <p:cNvSpPr/>
            <p:nvPr/>
          </p:nvSpPr>
          <p:spPr>
            <a:xfrm>
              <a:off x="5700273" y="5669996"/>
              <a:ext cx="18969" cy="25293"/>
            </a:xfrm>
            <a:custGeom>
              <a:avLst/>
              <a:gdLst/>
              <a:ahLst/>
              <a:cxnLst/>
              <a:rect l="l" t="t" r="r" b="b"/>
              <a:pathLst>
                <a:path w="18969" h="25293" extrusionOk="0">
                  <a:moveTo>
                    <a:pt x="0" y="0"/>
                  </a:moveTo>
                  <a:lnTo>
                    <a:pt x="18970" y="0"/>
                  </a:lnTo>
                  <a:lnTo>
                    <a:pt x="18970"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9" name="Google Shape;1569;g34bf7dc1ca9_0_1122"/>
            <p:cNvSpPr/>
            <p:nvPr/>
          </p:nvSpPr>
          <p:spPr>
            <a:xfrm>
              <a:off x="6045342" y="6083717"/>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0" name="Google Shape;1570;g34bf7dc1ca9_0_1122"/>
            <p:cNvSpPr/>
            <p:nvPr/>
          </p:nvSpPr>
          <p:spPr>
            <a:xfrm>
              <a:off x="5926103" y="5996095"/>
              <a:ext cx="81329" cy="88524"/>
            </a:xfrm>
            <a:custGeom>
              <a:avLst/>
              <a:gdLst/>
              <a:ahLst/>
              <a:cxnLst/>
              <a:rect l="l" t="t" r="r" b="b"/>
              <a:pathLst>
                <a:path w="81329" h="88524" extrusionOk="0">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1" name="Google Shape;1571;g34bf7dc1ca9_0_1122"/>
            <p:cNvSpPr/>
            <p:nvPr/>
          </p:nvSpPr>
          <p:spPr>
            <a:xfrm>
              <a:off x="5731889" y="5412549"/>
              <a:ext cx="88525" cy="81298"/>
            </a:xfrm>
            <a:custGeom>
              <a:avLst/>
              <a:gdLst/>
              <a:ahLst/>
              <a:cxnLst/>
              <a:rect l="l" t="t" r="r" b="b"/>
              <a:pathLst>
                <a:path w="88525" h="81298" extrusionOk="0">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2" name="Google Shape;1572;g34bf7dc1ca9_0_1122"/>
            <p:cNvSpPr/>
            <p:nvPr/>
          </p:nvSpPr>
          <p:spPr>
            <a:xfrm>
              <a:off x="6020049" y="5386353"/>
              <a:ext cx="146338" cy="146338"/>
            </a:xfrm>
            <a:custGeom>
              <a:avLst/>
              <a:gdLst/>
              <a:ahLst/>
              <a:cxnLst/>
              <a:rect l="l" t="t" r="r" b="b"/>
              <a:pathLst>
                <a:path w="146338" h="146338" extrusionOk="0">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3" name="Google Shape;1573;g34bf7dc1ca9_0_1122"/>
            <p:cNvSpPr/>
            <p:nvPr/>
          </p:nvSpPr>
          <p:spPr>
            <a:xfrm>
              <a:off x="6137480" y="6007838"/>
              <a:ext cx="146338" cy="146338"/>
            </a:xfrm>
            <a:custGeom>
              <a:avLst/>
              <a:gdLst/>
              <a:ahLst/>
              <a:cxnLst/>
              <a:rect l="l" t="t" r="r" b="b"/>
              <a:pathLst>
                <a:path w="146338" h="146338" extrusionOk="0">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4" name="Google Shape;1574;g34bf7dc1ca9_0_1122"/>
            <p:cNvSpPr/>
            <p:nvPr/>
          </p:nvSpPr>
          <p:spPr>
            <a:xfrm>
              <a:off x="5702983" y="5494074"/>
              <a:ext cx="763306" cy="658295"/>
            </a:xfrm>
            <a:custGeom>
              <a:avLst/>
              <a:gdLst/>
              <a:ahLst/>
              <a:cxnLst/>
              <a:rect l="l" t="t" r="r" b="b"/>
              <a:pathLst>
                <a:path w="763306" h="658295" extrusionOk="0">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5" name="Google Shape;1575;g34bf7dc1ca9_0_1122"/>
            <p:cNvSpPr/>
            <p:nvPr/>
          </p:nvSpPr>
          <p:spPr>
            <a:xfrm>
              <a:off x="5876421" y="5588448"/>
              <a:ext cx="175244" cy="62577"/>
            </a:xfrm>
            <a:custGeom>
              <a:avLst/>
              <a:gdLst/>
              <a:ahLst/>
              <a:cxnLst/>
              <a:rect l="l" t="t" r="r" b="b"/>
              <a:pathLst>
                <a:path w="175244" h="62577" extrusionOk="0">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6" name="Google Shape;1576;g34bf7dc1ca9_0_1122"/>
            <p:cNvSpPr/>
            <p:nvPr/>
          </p:nvSpPr>
          <p:spPr>
            <a:xfrm>
              <a:off x="5876421" y="5650223"/>
              <a:ext cx="175244" cy="56809"/>
            </a:xfrm>
            <a:custGeom>
              <a:avLst/>
              <a:gdLst/>
              <a:ahLst/>
              <a:cxnLst/>
              <a:rect l="l" t="t" r="r" b="b"/>
              <a:pathLst>
                <a:path w="175244" h="56809" extrusionOk="0">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7" name="Google Shape;1577;g34bf7dc1ca9_0_1122"/>
            <p:cNvSpPr/>
            <p:nvPr/>
          </p:nvSpPr>
          <p:spPr>
            <a:xfrm>
              <a:off x="6121221" y="5826603"/>
              <a:ext cx="175244" cy="62899"/>
            </a:xfrm>
            <a:custGeom>
              <a:avLst/>
              <a:gdLst/>
              <a:ahLst/>
              <a:cxnLst/>
              <a:rect l="l" t="t" r="r" b="b"/>
              <a:pathLst>
                <a:path w="175244" h="62899" extrusionOk="0">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8" name="Google Shape;1578;g34bf7dc1ca9_0_1122"/>
            <p:cNvSpPr/>
            <p:nvPr/>
          </p:nvSpPr>
          <p:spPr>
            <a:xfrm>
              <a:off x="6121221" y="5582167"/>
              <a:ext cx="175244" cy="56212"/>
            </a:xfrm>
            <a:custGeom>
              <a:avLst/>
              <a:gdLst/>
              <a:ahLst/>
              <a:cxnLst/>
              <a:rect l="l" t="t" r="r" b="b"/>
              <a:pathLst>
                <a:path w="175244" h="56212" extrusionOk="0">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579" name="Google Shape;1579;g34bf7dc1ca9_0_1122"/>
          <p:cNvGrpSpPr/>
          <p:nvPr/>
        </p:nvGrpSpPr>
        <p:grpSpPr>
          <a:xfrm>
            <a:off x="4681257" y="4463928"/>
            <a:ext cx="361466" cy="360553"/>
            <a:chOff x="4422991" y="3660630"/>
            <a:chExt cx="1086135" cy="1083391"/>
          </a:xfrm>
        </p:grpSpPr>
        <p:sp>
          <p:nvSpPr>
            <p:cNvPr id="1580" name="Google Shape;1580;g34bf7dc1ca9_0_1122"/>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81" name="Google Shape;1581;g34bf7dc1ca9_0_1122"/>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82" name="Google Shape;1582;g34bf7dc1ca9_0_1122"/>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83" name="Google Shape;1583;g34bf7dc1ca9_0_1122"/>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84" name="Google Shape;1584;g34bf7dc1ca9_0_1122"/>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85" name="Google Shape;1585;g34bf7dc1ca9_0_1122"/>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86" name="Google Shape;1586;g34bf7dc1ca9_0_1122"/>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87" name="Google Shape;1587;g34bf7dc1ca9_0_1122"/>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88" name="Google Shape;1588;g34bf7dc1ca9_0_1122"/>
          <p:cNvGrpSpPr/>
          <p:nvPr/>
        </p:nvGrpSpPr>
        <p:grpSpPr>
          <a:xfrm>
            <a:off x="2175190" y="321815"/>
            <a:ext cx="354478" cy="354131"/>
            <a:chOff x="10376768" y="2334933"/>
            <a:chExt cx="920484" cy="919581"/>
          </a:xfrm>
        </p:grpSpPr>
        <p:sp>
          <p:nvSpPr>
            <p:cNvPr id="1589" name="Google Shape;1589;g34bf7dc1ca9_0_1122"/>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90" name="Google Shape;1590;g34bf7dc1ca9_0_1122"/>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591" name="Google Shape;1591;g34bf7dc1ca9_0_1122"/>
          <p:cNvSpPr/>
          <p:nvPr/>
        </p:nvSpPr>
        <p:spPr>
          <a:xfrm>
            <a:off x="0" y="6968400"/>
            <a:ext cx="5331956" cy="59723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592" name="Google Shape;1592;g34bf7dc1ca9_0_1122"/>
          <p:cNvPicPr preferRelativeResize="0"/>
          <p:nvPr/>
        </p:nvPicPr>
        <p:blipFill rotWithShape="1">
          <a:blip r:embed="rId4">
            <a:alphaModFix amt="24000"/>
          </a:blip>
          <a:srcRect l="37680" t="25284" r="46924" b="14755"/>
          <a:stretch/>
        </p:blipFill>
        <p:spPr>
          <a:xfrm rot="-5400000">
            <a:off x="863014" y="6100456"/>
            <a:ext cx="595462" cy="2319194"/>
          </a:xfrm>
          <a:prstGeom prst="rect">
            <a:avLst/>
          </a:prstGeom>
          <a:noFill/>
          <a:ln>
            <a:noFill/>
          </a:ln>
        </p:spPr>
      </p:pic>
      <p:sp>
        <p:nvSpPr>
          <p:cNvPr id="1593" name="Google Shape;1593;g34bf7dc1ca9_0_1122"/>
          <p:cNvSpPr/>
          <p:nvPr/>
        </p:nvSpPr>
        <p:spPr>
          <a:xfrm rot="5400000" flipH="1">
            <a:off x="3352915" y="5584942"/>
            <a:ext cx="1202933" cy="2746534"/>
          </a:xfrm>
          <a:custGeom>
            <a:avLst/>
            <a:gdLst/>
            <a:ahLst/>
            <a:cxnLst/>
            <a:rect l="l" t="t" r="r" b="b"/>
            <a:pathLst>
              <a:path w="1202933" h="2746534" extrusionOk="0">
                <a:moveTo>
                  <a:pt x="1202933" y="1925252"/>
                </a:moveTo>
                <a:lnTo>
                  <a:pt x="1202933" y="1201726"/>
                </a:lnTo>
                <a:lnTo>
                  <a:pt x="1202932" y="1201726"/>
                </a:lnTo>
                <a:lnTo>
                  <a:pt x="1202932" y="1185832"/>
                </a:lnTo>
                <a:lnTo>
                  <a:pt x="1202932" y="1148717"/>
                </a:lnTo>
                <a:lnTo>
                  <a:pt x="1202933" y="1148699"/>
                </a:lnTo>
                <a:lnTo>
                  <a:pt x="1202933" y="723526"/>
                </a:lnTo>
                <a:lnTo>
                  <a:pt x="1202933" y="425174"/>
                </a:lnTo>
                <a:lnTo>
                  <a:pt x="1202933" y="0"/>
                </a:lnTo>
                <a:lnTo>
                  <a:pt x="1" y="0"/>
                </a:lnTo>
                <a:lnTo>
                  <a:pt x="1" y="792209"/>
                </a:lnTo>
                <a:lnTo>
                  <a:pt x="0" y="792209"/>
                </a:lnTo>
                <a:lnTo>
                  <a:pt x="0" y="2746534"/>
                </a:lnTo>
                <a:lnTo>
                  <a:pt x="885107" y="2746534"/>
                </a:lnTo>
                <a:cubicBezTo>
                  <a:pt x="1060537" y="2746534"/>
                  <a:pt x="1202932" y="2585702"/>
                  <a:pt x="1202932" y="2387558"/>
                </a:cubicBezTo>
                <a:lnTo>
                  <a:pt x="1202932" y="1925261"/>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94" name="Google Shape;1594;g34bf7dc1ca9_0_1122"/>
          <p:cNvSpPr txBox="1"/>
          <p:nvPr/>
        </p:nvSpPr>
        <p:spPr>
          <a:xfrm>
            <a:off x="2774550" y="6248950"/>
            <a:ext cx="2391300" cy="25827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What it does?</a:t>
            </a:r>
            <a:r>
              <a:rPr lang="en-IE" sz="1400" b="1">
                <a:solidFill>
                  <a:srgbClr val="FDBD22"/>
                </a:solidFill>
                <a:highlight>
                  <a:srgbClr val="FDBD22"/>
                </a:highlight>
                <a:latin typeface="Calibri"/>
                <a:ea typeface="Calibri"/>
                <a:cs typeface="Calibri"/>
                <a:sym typeface="Calibri"/>
              </a:rPr>
              <a:t>.</a:t>
            </a:r>
            <a:endParaRPr b="1">
              <a:solidFill>
                <a:srgbClr val="FDBD22"/>
              </a:solidFill>
              <a:highlight>
                <a:srgbClr val="FDBD22"/>
              </a:highlight>
              <a:latin typeface="Calibri"/>
              <a:ea typeface="Calibri"/>
              <a:cs typeface="Calibri"/>
              <a:sym typeface="Calibri"/>
            </a:endParaRPr>
          </a:p>
          <a:p>
            <a:pPr marL="0" marR="0" lvl="0" indent="0" algn="r" rtl="0">
              <a:lnSpc>
                <a:spcPct val="100000"/>
              </a:lnSpc>
              <a:spcBef>
                <a:spcPts val="0"/>
              </a:spcBef>
              <a:spcAft>
                <a:spcPts val="0"/>
              </a:spcAft>
              <a:buNone/>
            </a:pPr>
            <a:endParaRPr sz="700" b="1">
              <a:solidFill>
                <a:srgbClr val="FDBD22"/>
              </a:solidFill>
              <a:highlight>
                <a:srgbClr val="FDBD22"/>
              </a:highlight>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Teaches how to use storytelling to sell your product or service.</a:t>
            </a: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 </a:t>
            </a:r>
            <a:endParaRPr/>
          </a:p>
          <a:p>
            <a:pPr marL="180975" marR="0" lvl="0" indent="-111125" algn="r" rtl="0">
              <a:lnSpc>
                <a:spcPct val="12909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r"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340</TotalTime>
  <Words>518</Words>
  <Application>Microsoft Office PowerPoint</Application>
  <PresentationFormat>Custom</PresentationFormat>
  <Paragraphs>75</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Play</vt:lpstr>
      <vt:lpstr>Calibri</vt:lpstr>
      <vt:lpstr>Noto Sans Symbols</vt:lpstr>
      <vt:lpstr>Arial</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canice euei</cp:lastModifiedBy>
  <cp:revision>9</cp:revision>
  <dcterms:created xsi:type="dcterms:W3CDTF">2025-04-02T13:02:29Z</dcterms:created>
  <dcterms:modified xsi:type="dcterms:W3CDTF">2025-05-07T21:01:45Z</dcterms:modified>
</cp:coreProperties>
</file>