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82" r:id="rId2"/>
    <p:sldId id="283"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3"/>
        <p:cNvGrpSpPr/>
        <p:nvPr/>
      </p:nvGrpSpPr>
      <p:grpSpPr>
        <a:xfrm>
          <a:off x="0" y="0"/>
          <a:ext cx="0" cy="0"/>
          <a:chOff x="0" y="0"/>
          <a:chExt cx="0" cy="0"/>
        </a:xfrm>
      </p:grpSpPr>
      <p:sp>
        <p:nvSpPr>
          <p:cNvPr id="1394" name="Google Shape;1394;g34bf7dc1ca9_0_9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5" name="Google Shape;1395;g34bf7dc1ca9_0_99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7"/>
        <p:cNvGrpSpPr/>
        <p:nvPr/>
      </p:nvGrpSpPr>
      <p:grpSpPr>
        <a:xfrm>
          <a:off x="0" y="0"/>
          <a:ext cx="0" cy="0"/>
          <a:chOff x="0" y="0"/>
          <a:chExt cx="0" cy="0"/>
        </a:xfrm>
      </p:grpSpPr>
      <p:sp>
        <p:nvSpPr>
          <p:cNvPr id="1428" name="Google Shape;1428;g34bf7dc1ca9_0_10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9" name="Google Shape;1429;g34bf7dc1ca9_0_1023: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355516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96"/>
        <p:cNvGrpSpPr/>
        <p:nvPr/>
      </p:nvGrpSpPr>
      <p:grpSpPr>
        <a:xfrm>
          <a:off x="0" y="0"/>
          <a:ext cx="0" cy="0"/>
          <a:chOff x="0" y="0"/>
          <a:chExt cx="0" cy="0"/>
        </a:xfrm>
      </p:grpSpPr>
      <p:cxnSp>
        <p:nvCxnSpPr>
          <p:cNvPr id="1397" name="Google Shape;1397;g34bf7dc1ca9_0_990"/>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398" name="Google Shape;1398;g34bf7dc1ca9_0_990"/>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99" name="Google Shape;1399;g34bf7dc1ca9_0_990"/>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1400" name="Google Shape;1400;g34bf7dc1ca9_0_990"/>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01" name="Google Shape;1401;g34bf7dc1ca9_0_990"/>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1402" name="Google Shape;1402;g34bf7dc1ca9_0_990"/>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Resilience Planner</a:t>
            </a:r>
            <a:endParaRPr/>
          </a:p>
        </p:txBody>
      </p:sp>
      <p:cxnSp>
        <p:nvCxnSpPr>
          <p:cNvPr id="1403" name="Google Shape;1403;g34bf7dc1ca9_0_990"/>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1404" name="Google Shape;1404;g34bf7dc1ca9_0_990"/>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Personal Development</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4-6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1405" name="Google Shape;1405;g34bf7dc1ca9_0_990"/>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406" name="Google Shape;1406;g34bf7dc1ca9_0_990"/>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1407" name="Google Shape;1407;g34bf7dc1ca9_0_990"/>
          <p:cNvSpPr txBox="1"/>
          <p:nvPr/>
        </p:nvSpPr>
        <p:spPr>
          <a:xfrm>
            <a:off x="266748" y="2544499"/>
            <a:ext cx="2479800" cy="252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Develop mental resilience to navigate the challenges of entrepreneurship.</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effective time management strategies for sustainable productivity.</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Incorporate stress-relief techniques into daily business routines.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Improve work-life balance through structured planning.</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Cultivate a habit of reflection and continuous improvement.</a:t>
            </a:r>
            <a:endParaRPr sz="1100">
              <a:solidFill>
                <a:srgbClr val="595959"/>
              </a:solidFill>
              <a:latin typeface="Calibri"/>
              <a:ea typeface="Calibri"/>
              <a:cs typeface="Calibri"/>
              <a:sym typeface="Calibri"/>
            </a:endParaRPr>
          </a:p>
        </p:txBody>
      </p:sp>
      <p:sp>
        <p:nvSpPr>
          <p:cNvPr id="1408" name="Google Shape;1408;g34bf7dc1ca9_0_990"/>
          <p:cNvSpPr txBox="1"/>
          <p:nvPr/>
        </p:nvSpPr>
        <p:spPr>
          <a:xfrm>
            <a:off x="2888255" y="2544499"/>
            <a:ext cx="22311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Resilience planner template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Time-blocking worksheet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Guided journaling prompts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Meditation or mindfulness app recommendations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Productivity tracking tools</a:t>
            </a:r>
            <a:endParaRPr sz="1100">
              <a:solidFill>
                <a:srgbClr val="595959"/>
              </a:solidFill>
              <a:latin typeface="Calibri"/>
              <a:ea typeface="Calibri"/>
              <a:cs typeface="Calibri"/>
              <a:sym typeface="Calibri"/>
            </a:endParaRPr>
          </a:p>
        </p:txBody>
      </p:sp>
      <p:cxnSp>
        <p:nvCxnSpPr>
          <p:cNvPr id="1409" name="Google Shape;1409;g34bf7dc1ca9_0_990"/>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1410" name="Google Shape;1410;g34bf7dc1ca9_0_990"/>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11" name="Google Shape;1411;g34bf7dc1ca9_0_990"/>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12" name="Google Shape;1412;g34bf7dc1ca9_0_990"/>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13" name="Google Shape;1413;g34bf7dc1ca9_0_990"/>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414" name="Google Shape;1414;g34bf7dc1ca9_0_990"/>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1415" name="Google Shape;1415;g34bf7dc1ca9_0_990"/>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16" name="Google Shape;1416;g34bf7dc1ca9_0_990"/>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Business Professionals </a:t>
            </a:r>
            <a:endParaRPr sz="1000">
              <a:solidFill>
                <a:schemeClr val="lt1"/>
              </a:solidFill>
              <a:latin typeface="Calibri"/>
              <a:ea typeface="Calibri"/>
              <a:cs typeface="Calibri"/>
              <a:sym typeface="Calibri"/>
            </a:endParaRPr>
          </a:p>
        </p:txBody>
      </p:sp>
      <p:sp>
        <p:nvSpPr>
          <p:cNvPr id="1417" name="Google Shape;1417;g34bf7dc1ca9_0_990"/>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1418" name="Google Shape;1418;g34bf7dc1ca9_0_990"/>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419" name="Google Shape;1419;g34bf7dc1ca9_0_990"/>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420" name="Google Shape;1420;g34bf7dc1ca9_0_990"/>
          <p:cNvSpPr txBox="1"/>
          <p:nvPr/>
        </p:nvSpPr>
        <p:spPr>
          <a:xfrm>
            <a:off x="248308" y="5029849"/>
            <a:ext cx="48783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develop mental resilience and time management skills to sustain business success. The session covers setting achievable goals, using time-blocking for balance, and integrating stress-relief activities like journaling or meditation. Participants will reflect on progress through weekly reviews and discussions, ensuring long-term resilience and adaptability in their entrepreneurial journey.</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p:txBody>
      </p:sp>
      <p:grpSp>
        <p:nvGrpSpPr>
          <p:cNvPr id="1421" name="Google Shape;1421;g34bf7dc1ca9_0_990"/>
          <p:cNvGrpSpPr/>
          <p:nvPr/>
        </p:nvGrpSpPr>
        <p:grpSpPr>
          <a:xfrm>
            <a:off x="4677868" y="5021368"/>
            <a:ext cx="341622" cy="341617"/>
            <a:chOff x="3797784" y="3095426"/>
            <a:chExt cx="1030844" cy="1030831"/>
          </a:xfrm>
        </p:grpSpPr>
        <p:sp>
          <p:nvSpPr>
            <p:cNvPr id="1422" name="Google Shape;1422;g34bf7dc1ca9_0_990"/>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3" name="Google Shape;1423;g34bf7dc1ca9_0_990"/>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4" name="Google Shape;1424;g34bf7dc1ca9_0_990"/>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5" name="Google Shape;1425;g34bf7dc1ca9_0_990"/>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6" name="Google Shape;1426;g34bf7dc1ca9_0_990"/>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30"/>
        <p:cNvGrpSpPr/>
        <p:nvPr/>
      </p:nvGrpSpPr>
      <p:grpSpPr>
        <a:xfrm>
          <a:off x="0" y="0"/>
          <a:ext cx="0" cy="0"/>
          <a:chOff x="0" y="0"/>
          <a:chExt cx="0" cy="0"/>
        </a:xfrm>
      </p:grpSpPr>
      <p:cxnSp>
        <p:nvCxnSpPr>
          <p:cNvPr id="1431" name="Google Shape;1431;g34bf7dc1ca9_0_1023"/>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432" name="Google Shape;1432;g34bf7dc1ca9_0_1023"/>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433" name="Google Shape;1433;g34bf7dc1ca9_0_1023"/>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1434" name="Google Shape;1434;g34bf7dc1ca9_0_1023"/>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35" name="Google Shape;1435;g34bf7dc1ca9_0_1023"/>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36" name="Google Shape;1436;g34bf7dc1ca9_0_1023"/>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437" name="Google Shape;1437;g34bf7dc1ca9_0_1023"/>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1438" name="Google Shape;1438;g34bf7dc1ca9_0_1023"/>
          <p:cNvSpPr txBox="1"/>
          <p:nvPr/>
        </p:nvSpPr>
        <p:spPr>
          <a:xfrm>
            <a:off x="264575" y="4386875"/>
            <a:ext cx="2223600" cy="1831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a:t>
            </a:r>
            <a:r>
              <a:rPr lang="en-IE" b="1">
                <a:solidFill>
                  <a:srgbClr val="EE4338"/>
                </a:solidFill>
                <a:latin typeface="Calibri"/>
                <a:ea typeface="Calibri"/>
                <a:cs typeface="Calibri"/>
                <a:sym typeface="Calibri"/>
              </a:rPr>
              <a:t> Resilience </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r>
              <a:rPr lang="en-IE" b="1">
                <a:solidFill>
                  <a:srgbClr val="EE4338"/>
                </a:solidFill>
                <a:latin typeface="Calibri"/>
                <a:ea typeface="Calibri"/>
                <a:cs typeface="Calibri"/>
                <a:sym typeface="Calibri"/>
              </a:rPr>
              <a:t>Planner</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1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 "Atomic Habits" by James Clear</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"Essentialism: The Disciplined Pursuit of Less" by Greg McKeown</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5 AM Club" by Robin Sharma </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Calibri"/>
              <a:buChar char="•"/>
            </a:pPr>
            <a:r>
              <a:rPr lang="en-IE" sz="1000">
                <a:solidFill>
                  <a:srgbClr val="595959"/>
                </a:solidFill>
                <a:latin typeface="Calibri"/>
                <a:ea typeface="Calibri"/>
                <a:cs typeface="Calibri"/>
                <a:sym typeface="Calibri"/>
              </a:rPr>
              <a:t>Mindfulness and productivity resources for entrepreneurs</a:t>
            </a:r>
            <a:endParaRPr sz="1000">
              <a:solidFill>
                <a:srgbClr val="595959"/>
              </a:solidFill>
              <a:latin typeface="Calibri"/>
              <a:ea typeface="Calibri"/>
              <a:cs typeface="Calibri"/>
              <a:sym typeface="Calibri"/>
            </a:endParaRPr>
          </a:p>
        </p:txBody>
      </p:sp>
      <p:sp>
        <p:nvSpPr>
          <p:cNvPr id="1439" name="Google Shape;1439;g34bf7dc1ca9_0_1023"/>
          <p:cNvSpPr txBox="1"/>
          <p:nvPr/>
        </p:nvSpPr>
        <p:spPr>
          <a:xfrm>
            <a:off x="2715475" y="4404825"/>
            <a:ext cx="2554200" cy="1569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Set daily and weekly business goals.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Use a time-blocking method for work/life balance.</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Incorporate stress-relief activities (e.g., journaling, meditation).</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Review and adjust plans weekly based on outcomes.</a:t>
            </a:r>
            <a:endParaRPr sz="1000">
              <a:solidFill>
                <a:srgbClr val="595959"/>
              </a:solidFill>
              <a:latin typeface="Calibri"/>
              <a:ea typeface="Calibri"/>
              <a:cs typeface="Calibri"/>
              <a:sym typeface="Calibri"/>
            </a:endParaRPr>
          </a:p>
        </p:txBody>
      </p:sp>
      <p:cxnSp>
        <p:nvCxnSpPr>
          <p:cNvPr id="1440" name="Google Shape;1440;g34bf7dc1ca9_0_1023"/>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1441" name="Google Shape;1441;g34bf7dc1ca9_0_1023"/>
          <p:cNvSpPr txBox="1"/>
          <p:nvPr/>
        </p:nvSpPr>
        <p:spPr>
          <a:xfrm>
            <a:off x="292767" y="290360"/>
            <a:ext cx="2115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an overview of resilience and time management best practices.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participants in setting structured yet flexible business goals.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the use of mindfulness and stress-relief techniques.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strategies for balancing productivity with self-care.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time-blocking methods and progress tracking.</a:t>
            </a:r>
            <a:endParaRPr sz="1000">
              <a:solidFill>
                <a:srgbClr val="595959"/>
              </a:solidFill>
              <a:latin typeface="Calibri"/>
              <a:ea typeface="Calibri"/>
              <a:cs typeface="Calibri"/>
              <a:sym typeface="Calibri"/>
            </a:endParaRPr>
          </a:p>
        </p:txBody>
      </p:sp>
      <p:sp>
        <p:nvSpPr>
          <p:cNvPr id="1442" name="Google Shape;1442;g34bf7dc1ca9_0_1023"/>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Set daily and weekly business goals aligned with your priorities.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Use a time-blocking method to structure work and personal time.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Incorporate stress-relief activities such as journaling, meditation, or exercise.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Review progress weekly, identifying successes and areas for improvement.</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Adjust your plans as needed to maintain productivity and resilience.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insights and challenges with peers for mutual support.</a:t>
            </a:r>
            <a:endParaRPr sz="1000">
              <a:solidFill>
                <a:srgbClr val="595959"/>
              </a:solidFill>
              <a:latin typeface="Calibri"/>
              <a:ea typeface="Calibri"/>
              <a:cs typeface="Calibri"/>
              <a:sym typeface="Calibri"/>
            </a:endParaRPr>
          </a:p>
        </p:txBody>
      </p:sp>
      <p:sp>
        <p:nvSpPr>
          <p:cNvPr id="1443" name="Google Shape;1443;g34bf7dc1ca9_0_1023"/>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maintaining a structured schedule?</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time-blocking impact your productivity and well-being?</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stress-relief activities worked best for you?</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do you feel in managing business stress long-term?</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adjustments will you make to improve resilience and efficiency?</a:t>
            </a:r>
            <a:endParaRPr sz="1000">
              <a:solidFill>
                <a:srgbClr val="595959"/>
              </a:solidFill>
              <a:latin typeface="Calibri"/>
              <a:ea typeface="Calibri"/>
              <a:cs typeface="Calibri"/>
              <a:sym typeface="Calibri"/>
            </a:endParaRPr>
          </a:p>
        </p:txBody>
      </p:sp>
      <p:grpSp>
        <p:nvGrpSpPr>
          <p:cNvPr id="1444" name="Google Shape;1444;g34bf7dc1ca9_0_1023"/>
          <p:cNvGrpSpPr/>
          <p:nvPr/>
        </p:nvGrpSpPr>
        <p:grpSpPr>
          <a:xfrm>
            <a:off x="215187" y="6348341"/>
            <a:ext cx="2086252" cy="579345"/>
            <a:chOff x="5217280" y="8968725"/>
            <a:chExt cx="2214000" cy="614820"/>
          </a:xfrm>
        </p:grpSpPr>
        <p:sp>
          <p:nvSpPr>
            <p:cNvPr id="1445" name="Google Shape;1445;g34bf7dc1ca9_0_1023"/>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1446" name="Google Shape;1446;g34bf7dc1ca9_0_1023"/>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1447" name="Google Shape;1447;g34bf7dc1ca9_0_1023"/>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1448" name="Google Shape;1448;g34bf7dc1ca9_0_1023"/>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449" name="Google Shape;1449;g34bf7dc1ca9_0_1023"/>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50" name="Google Shape;1450;g34bf7dc1ca9_0_1023"/>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451" name="Google Shape;1451;g34bf7dc1ca9_0_1023"/>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1452" name="Google Shape;1452;g34bf7dc1ca9_0_1023"/>
          <p:cNvGrpSpPr/>
          <p:nvPr/>
        </p:nvGrpSpPr>
        <p:grpSpPr>
          <a:xfrm>
            <a:off x="4640548" y="3022007"/>
            <a:ext cx="361496" cy="361023"/>
            <a:chOff x="5737725" y="2862443"/>
            <a:chExt cx="1034323" cy="1032971"/>
          </a:xfrm>
        </p:grpSpPr>
        <p:sp>
          <p:nvSpPr>
            <p:cNvPr id="1453" name="Google Shape;1453;g34bf7dc1ca9_0_1023"/>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54" name="Google Shape;1454;g34bf7dc1ca9_0_1023"/>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55" name="Google Shape;1455;g34bf7dc1ca9_0_1023"/>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56" name="Google Shape;1456;g34bf7dc1ca9_0_1023"/>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57" name="Google Shape;1457;g34bf7dc1ca9_0_1023"/>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458" name="Google Shape;1458;g34bf7dc1ca9_0_1023"/>
          <p:cNvGrpSpPr/>
          <p:nvPr/>
        </p:nvGrpSpPr>
        <p:grpSpPr>
          <a:xfrm>
            <a:off x="4674858" y="310688"/>
            <a:ext cx="336405" cy="379614"/>
            <a:chOff x="4643578" y="432838"/>
            <a:chExt cx="1028134" cy="1160188"/>
          </a:xfrm>
        </p:grpSpPr>
        <p:sp>
          <p:nvSpPr>
            <p:cNvPr id="1459" name="Google Shape;1459;g34bf7dc1ca9_0_1023"/>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1460" name="Google Shape;1460;g34bf7dc1ca9_0_1023"/>
            <p:cNvGrpSpPr/>
            <p:nvPr/>
          </p:nvGrpSpPr>
          <p:grpSpPr>
            <a:xfrm>
              <a:off x="4643578" y="432838"/>
              <a:ext cx="1028134" cy="1160188"/>
              <a:chOff x="4643578" y="432838"/>
              <a:chExt cx="1028134" cy="1160188"/>
            </a:xfrm>
          </p:grpSpPr>
          <p:sp>
            <p:nvSpPr>
              <p:cNvPr id="1461" name="Google Shape;1461;g34bf7dc1ca9_0_1023"/>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62" name="Google Shape;1462;g34bf7dc1ca9_0_1023"/>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1463" name="Google Shape;1463;g34bf7dc1ca9_0_1023"/>
          <p:cNvGrpSpPr/>
          <p:nvPr/>
        </p:nvGrpSpPr>
        <p:grpSpPr>
          <a:xfrm>
            <a:off x="2185190" y="4830280"/>
            <a:ext cx="338043" cy="338840"/>
            <a:chOff x="5700273" y="5386353"/>
            <a:chExt cx="766016" cy="767823"/>
          </a:xfrm>
        </p:grpSpPr>
        <p:sp>
          <p:nvSpPr>
            <p:cNvPr id="1464" name="Google Shape;1464;g34bf7dc1ca9_0_1023"/>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5" name="Google Shape;1465;g34bf7dc1ca9_0_1023"/>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6" name="Google Shape;1466;g34bf7dc1ca9_0_1023"/>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7" name="Google Shape;1467;g34bf7dc1ca9_0_1023"/>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8" name="Google Shape;1468;g34bf7dc1ca9_0_1023"/>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9" name="Google Shape;1469;g34bf7dc1ca9_0_1023"/>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0" name="Google Shape;1470;g34bf7dc1ca9_0_1023"/>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1" name="Google Shape;1471;g34bf7dc1ca9_0_1023"/>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2" name="Google Shape;1472;g34bf7dc1ca9_0_1023"/>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3" name="Google Shape;1473;g34bf7dc1ca9_0_1023"/>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4" name="Google Shape;1474;g34bf7dc1ca9_0_1023"/>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5" name="Google Shape;1475;g34bf7dc1ca9_0_1023"/>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6" name="Google Shape;1476;g34bf7dc1ca9_0_1023"/>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7" name="Google Shape;1477;g34bf7dc1ca9_0_1023"/>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478" name="Google Shape;1478;g34bf7dc1ca9_0_1023"/>
          <p:cNvGrpSpPr/>
          <p:nvPr/>
        </p:nvGrpSpPr>
        <p:grpSpPr>
          <a:xfrm>
            <a:off x="4681257" y="4463928"/>
            <a:ext cx="361466" cy="360553"/>
            <a:chOff x="4422991" y="3660630"/>
            <a:chExt cx="1086135" cy="1083391"/>
          </a:xfrm>
        </p:grpSpPr>
        <p:sp>
          <p:nvSpPr>
            <p:cNvPr id="1479" name="Google Shape;1479;g34bf7dc1ca9_0_1023"/>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80" name="Google Shape;1480;g34bf7dc1ca9_0_1023"/>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81" name="Google Shape;1481;g34bf7dc1ca9_0_1023"/>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82" name="Google Shape;1482;g34bf7dc1ca9_0_1023"/>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83" name="Google Shape;1483;g34bf7dc1ca9_0_1023"/>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84" name="Google Shape;1484;g34bf7dc1ca9_0_1023"/>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85" name="Google Shape;1485;g34bf7dc1ca9_0_1023"/>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86" name="Google Shape;1486;g34bf7dc1ca9_0_1023"/>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487" name="Google Shape;1487;g34bf7dc1ca9_0_1023"/>
          <p:cNvGrpSpPr/>
          <p:nvPr/>
        </p:nvGrpSpPr>
        <p:grpSpPr>
          <a:xfrm>
            <a:off x="2175190" y="321815"/>
            <a:ext cx="354478" cy="354131"/>
            <a:chOff x="10376768" y="2334933"/>
            <a:chExt cx="920484" cy="919581"/>
          </a:xfrm>
        </p:grpSpPr>
        <p:sp>
          <p:nvSpPr>
            <p:cNvPr id="1488" name="Google Shape;1488;g34bf7dc1ca9_0_1023"/>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9" name="Google Shape;1489;g34bf7dc1ca9_0_1023"/>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490" name="Google Shape;1490;g34bf7dc1ca9_0_1023"/>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91" name="Google Shape;1491;g34bf7dc1ca9_0_1023"/>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1492" name="Google Shape;1492;g34bf7dc1ca9_0_1023"/>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93" name="Google Shape;1493;g34bf7dc1ca9_0_1023"/>
          <p:cNvSpPr txBox="1"/>
          <p:nvPr/>
        </p:nvSpPr>
        <p:spPr>
          <a:xfrm>
            <a:off x="2774550" y="6248950"/>
            <a:ext cx="2391300" cy="23643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sz="700"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Builds mental resilience and time management skills.</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TotalTime>
  <Words>490</Words>
  <Application>Microsoft Office PowerPoint</Application>
  <PresentationFormat>Custom</PresentationFormat>
  <Paragraphs>75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8</cp:revision>
  <dcterms:created xsi:type="dcterms:W3CDTF">2025-04-02T13:02:29Z</dcterms:created>
  <dcterms:modified xsi:type="dcterms:W3CDTF">2025-05-07T21:01:16Z</dcterms:modified>
</cp:coreProperties>
</file>