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2"/>
    <p:sldId id="257"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cxnSp>
        <p:nvCxnSpPr>
          <p:cNvPr id="84" name="Google Shape;84;p1"/>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85" name="Google Shape;85;p1"/>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86" name="Google Shape;86;p1"/>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87" name="Google Shape;87;p1"/>
          <p:cNvPicPr preferRelativeResize="0"/>
          <p:nvPr/>
        </p:nvPicPr>
        <p:blipFill rotWithShape="1">
          <a:blip r:embed="rId3">
            <a:alphaModFix amt="24000"/>
          </a:blip>
          <a:srcRect l="37681" t="25285" r="46924" b="14753"/>
          <a:stretch/>
        </p:blipFill>
        <p:spPr>
          <a:xfrm rot="5400000">
            <a:off x="4230451" y="-865020"/>
            <a:ext cx="595462" cy="2319194"/>
          </a:xfrm>
          <a:prstGeom prst="rect">
            <a:avLst/>
          </a:prstGeom>
          <a:noFill/>
          <a:ln>
            <a:noFill/>
          </a:ln>
        </p:spPr>
      </p:pic>
      <p:sp>
        <p:nvSpPr>
          <p:cNvPr id="88" name="Google Shape;88;p1"/>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89" name="Google Shape;89;p1"/>
          <p:cNvSpPr txBox="1"/>
          <p:nvPr/>
        </p:nvSpPr>
        <p:spPr>
          <a:xfrm>
            <a:off x="197891" y="1368673"/>
            <a:ext cx="2617500" cy="8790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Crafting a Winning Startup Pitch</a:t>
            </a:r>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90" name="Google Shape;90;p1"/>
          <p:cNvSpPr txBox="1"/>
          <p:nvPr/>
        </p:nvSpPr>
        <p:spPr>
          <a:xfrm>
            <a:off x="220334" y="329049"/>
            <a:ext cx="2389200" cy="9336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Pitch </a:t>
            </a:r>
            <a:endParaRPr/>
          </a:p>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Perfect</a:t>
            </a:r>
            <a:endParaRPr/>
          </a:p>
        </p:txBody>
      </p:sp>
      <p:cxnSp>
        <p:nvCxnSpPr>
          <p:cNvPr id="91" name="Google Shape;91;p1"/>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92" name="Google Shape;92;p1"/>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Business Development</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2-3 Hours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93" name="Google Shape;93;p1"/>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94" name="Google Shape;94;p1"/>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95" name="Google Shape;95;p1"/>
          <p:cNvSpPr txBox="1"/>
          <p:nvPr/>
        </p:nvSpPr>
        <p:spPr>
          <a:xfrm>
            <a:off x="248308" y="5029849"/>
            <a:ext cx="4878300" cy="1595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to craft a compelling startup pitch in a structured session. The workshop covers key pitching principles and essential components like problem-solution fit, market validation, storytelling, and competitive edge. Using the 'Pitch Perfect Template,' they’ll draft, refine, and present a three-minute pitch, receiving peer and facilitator feedback to enhance clarity, impact, and persuasion.</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950">
              <a:solidFill>
                <a:srgbClr val="595959"/>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
        <p:nvSpPr>
          <p:cNvPr id="96" name="Google Shape;96;p1"/>
          <p:cNvSpPr txBox="1"/>
          <p:nvPr/>
        </p:nvSpPr>
        <p:spPr>
          <a:xfrm>
            <a:off x="266748" y="2544499"/>
            <a:ext cx="2479800" cy="2724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a clear and concise startup pitch.</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Understand the key components of a persuasive pitch.</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to communicate a problem-solution fit effectively.</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presenting ideas to potential investors.</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Refine storytelling skills to create emotional connections.</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structure a compelling pitch deck</a:t>
            </a:r>
            <a:endParaRPr sz="1100"/>
          </a:p>
          <a:p>
            <a:pPr marL="180975" marR="0" lvl="0" indent="-98425" algn="l" rtl="0">
              <a:lnSpc>
                <a:spcPct val="100000"/>
              </a:lnSpc>
              <a:spcBef>
                <a:spcPts val="0"/>
              </a:spcBef>
              <a:spcAft>
                <a:spcPts val="0"/>
              </a:spcAft>
              <a:buClr>
                <a:srgbClr val="EE4338"/>
              </a:buClr>
              <a:buSzPts val="1300"/>
              <a:buFont typeface="Arial"/>
              <a:buNone/>
            </a:pPr>
            <a:endParaRPr sz="1300">
              <a:solidFill>
                <a:srgbClr val="595959"/>
              </a:solidFill>
              <a:latin typeface="Calibri"/>
              <a:ea typeface="Calibri"/>
              <a:cs typeface="Calibri"/>
              <a:sym typeface="Calibri"/>
            </a:endParaRPr>
          </a:p>
        </p:txBody>
      </p:sp>
      <p:sp>
        <p:nvSpPr>
          <p:cNvPr id="97" name="Google Shape;97;p1"/>
          <p:cNvSpPr txBox="1"/>
          <p:nvPr/>
        </p:nvSpPr>
        <p:spPr>
          <a:xfrm>
            <a:off x="2888255" y="2544499"/>
            <a:ext cx="2231100" cy="2555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Projector or screen for presentation</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Laptop with PowerPoint or Keynote</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Pitch deck template (provided)</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Worksheets for structuring pitch content</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Timer for practice rounds</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Flipchart and markers for brainstorming</a:t>
            </a:r>
            <a:endParaRPr sz="1100"/>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Example successful pitch videos</a:t>
            </a:r>
            <a:endParaRPr sz="1100"/>
          </a:p>
          <a:p>
            <a:pPr marL="180975" marR="0" lvl="0" indent="-98425" algn="l" rtl="0">
              <a:lnSpc>
                <a:spcPct val="100000"/>
              </a:lnSpc>
              <a:spcBef>
                <a:spcPts val="0"/>
              </a:spcBef>
              <a:spcAft>
                <a:spcPts val="0"/>
              </a:spcAft>
              <a:buClr>
                <a:srgbClr val="EE4338"/>
              </a:buClr>
              <a:buSzPts val="1300"/>
              <a:buFont typeface="Arial"/>
              <a:buNone/>
            </a:pPr>
            <a:endParaRPr sz="1300">
              <a:solidFill>
                <a:srgbClr val="595959"/>
              </a:solidFill>
              <a:latin typeface="Calibri"/>
              <a:ea typeface="Calibri"/>
              <a:cs typeface="Calibri"/>
              <a:sym typeface="Calibri"/>
            </a:endParaRPr>
          </a:p>
        </p:txBody>
      </p:sp>
      <p:cxnSp>
        <p:nvCxnSpPr>
          <p:cNvPr id="98" name="Google Shape;98;p1"/>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99" name="Google Shape;99;p1"/>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0" name="Google Shape;100;p1"/>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1" name="Google Shape;101;p1"/>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2" name="Google Shape;102;p1"/>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03" name="Google Shape;103;p1"/>
          <p:cNvPicPr preferRelativeResize="0"/>
          <p:nvPr/>
        </p:nvPicPr>
        <p:blipFill rotWithShape="1">
          <a:blip r:embed="rId4">
            <a:alphaModFix/>
          </a:blip>
          <a:srcRect/>
          <a:stretch/>
        </p:blipFill>
        <p:spPr>
          <a:xfrm>
            <a:off x="4618925" y="2514217"/>
            <a:ext cx="432000" cy="432000"/>
          </a:xfrm>
          <a:prstGeom prst="rect">
            <a:avLst/>
          </a:prstGeom>
          <a:noFill/>
          <a:ln>
            <a:noFill/>
          </a:ln>
        </p:spPr>
      </p:pic>
      <p:grpSp>
        <p:nvGrpSpPr>
          <p:cNvPr id="104" name="Google Shape;104;p1"/>
          <p:cNvGrpSpPr/>
          <p:nvPr/>
        </p:nvGrpSpPr>
        <p:grpSpPr>
          <a:xfrm>
            <a:off x="4677868" y="5021368"/>
            <a:ext cx="341622" cy="341617"/>
            <a:chOff x="3797784" y="3095426"/>
            <a:chExt cx="1030844" cy="1030831"/>
          </a:xfrm>
        </p:grpSpPr>
        <p:sp>
          <p:nvSpPr>
            <p:cNvPr id="105" name="Google Shape;105;p1"/>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6" name="Google Shape;106;p1"/>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7" name="Google Shape;107;p1"/>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8" name="Google Shape;108;p1"/>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09" name="Google Shape;109;p1"/>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
        <p:nvSpPr>
          <p:cNvPr id="110" name="Google Shape;110;p1"/>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1" name="Google Shape;111;p1"/>
          <p:cNvSpPr txBox="1"/>
          <p:nvPr/>
        </p:nvSpPr>
        <p:spPr>
          <a:xfrm>
            <a:off x="1733293" y="6852765"/>
            <a:ext cx="3387000" cy="9234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Startup founders </a:t>
            </a:r>
            <a:endParaRPr sz="1300"/>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Aspiring entrepreneurs </a:t>
            </a:r>
            <a:endParaRPr sz="1300"/>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Business students</a:t>
            </a:r>
            <a:endParaRPr sz="1300"/>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
        <p:nvSpPr>
          <p:cNvPr id="112" name="Google Shape;112;p1"/>
          <p:cNvSpPr txBox="1"/>
          <p:nvPr/>
        </p:nvSpPr>
        <p:spPr>
          <a:xfrm>
            <a:off x="2969961" y="6673129"/>
            <a:ext cx="2134200" cy="5820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13" name="Google Shape;113;p1"/>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cxnSp>
        <p:nvCxnSpPr>
          <p:cNvPr id="118" name="Google Shape;118;p2"/>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19" name="Google Shape;119;p2"/>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20" name="Google Shape;120;p2"/>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21" name="Google Shape;121;p2"/>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2" name="Google Shape;122;p2"/>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23" name="Google Shape;123;p2"/>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24" name="Google Shape;124;p2"/>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25" name="Google Shape;125;p2"/>
          <p:cNvSpPr txBox="1"/>
          <p:nvPr/>
        </p:nvSpPr>
        <p:spPr>
          <a:xfrm>
            <a:off x="299540" y="4404344"/>
            <a:ext cx="2115300" cy="1877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Pitch Perfect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Template</a:t>
            </a:r>
            <a:endParaRPr/>
          </a:p>
          <a:p>
            <a:pPr marL="285750" marR="0" lvl="0" indent="-2349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the Start" by Guy Kawasaki</a:t>
            </a:r>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"Pitch Anything" by Oren Klaff</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"Start with Why" by Simon Sinek</a:t>
            </a:r>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Y Combinator's guide to startup pitching</a:t>
            </a:r>
            <a:endParaRPr/>
          </a:p>
          <a:p>
            <a:pPr marL="171450" marR="0" lvl="0" indent="-107950" algn="l" rtl="0">
              <a:lnSpc>
                <a:spcPct val="100000"/>
              </a:lnSpc>
              <a:spcBef>
                <a:spcPts val="0"/>
              </a:spcBef>
              <a:spcAft>
                <a:spcPts val="0"/>
              </a:spcAft>
              <a:buClr>
                <a:srgbClr val="FDBD22"/>
              </a:buClr>
              <a:buSzPts val="1000"/>
              <a:buFont typeface="Noto Sans Symbols"/>
              <a:buNone/>
            </a:pPr>
            <a:endParaRPr sz="1000">
              <a:solidFill>
                <a:srgbClr val="595959"/>
              </a:solidFill>
              <a:latin typeface="Calibri"/>
              <a:ea typeface="Calibri"/>
              <a:cs typeface="Calibri"/>
              <a:sym typeface="Calibri"/>
            </a:endParaRPr>
          </a:p>
          <a:p>
            <a:pPr marL="285750" marR="0" lvl="0" indent="-203200" algn="l" rtl="0">
              <a:lnSpc>
                <a:spcPct val="100000"/>
              </a:lnSpc>
              <a:spcBef>
                <a:spcPts val="0"/>
              </a:spcBef>
              <a:spcAft>
                <a:spcPts val="0"/>
              </a:spcAft>
              <a:buClr>
                <a:srgbClr val="FDBD22"/>
              </a:buClr>
              <a:buSzPts val="1300"/>
              <a:buFont typeface="Noto Sans Symbols"/>
              <a:buNone/>
            </a:pPr>
            <a:endParaRPr sz="1300">
              <a:solidFill>
                <a:srgbClr val="595959"/>
              </a:solidFill>
              <a:latin typeface="Calibri"/>
              <a:ea typeface="Calibri"/>
              <a:cs typeface="Calibri"/>
              <a:sym typeface="Calibri"/>
            </a:endParaRPr>
          </a:p>
        </p:txBody>
      </p:sp>
      <p:sp>
        <p:nvSpPr>
          <p:cNvPr id="126" name="Google Shape;126;p2"/>
          <p:cNvSpPr txBox="1"/>
          <p:nvPr/>
        </p:nvSpPr>
        <p:spPr>
          <a:xfrm>
            <a:off x="2715475" y="4404825"/>
            <a:ext cx="2319300" cy="207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Start with a one-line problem and solution statement.</a:t>
            </a:r>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Add key market statistics that back your idea.</a:t>
            </a:r>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Include a brief personal story to build an emotional connection.</a:t>
            </a:r>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Highlight your competitive edge.</a:t>
            </a:r>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Conclude with a specific ask (e.g., funding amount and equity offered).</a:t>
            </a:r>
            <a:endParaRPr/>
          </a:p>
          <a:p>
            <a:pPr marL="285750" marR="0" lvl="0" indent="-203200" algn="l" rtl="0">
              <a:lnSpc>
                <a:spcPct val="100000"/>
              </a:lnSpc>
              <a:spcBef>
                <a:spcPts val="0"/>
              </a:spcBef>
              <a:spcAft>
                <a:spcPts val="0"/>
              </a:spcAft>
              <a:buClr>
                <a:srgbClr val="FDBD22"/>
              </a:buClr>
              <a:buSzPts val="1300"/>
              <a:buFont typeface="Noto Sans Symbols"/>
              <a:buNone/>
            </a:pPr>
            <a:endParaRPr sz="1300">
              <a:solidFill>
                <a:srgbClr val="595959"/>
              </a:solidFill>
              <a:latin typeface="Calibri"/>
              <a:ea typeface="Calibri"/>
              <a:cs typeface="Calibri"/>
              <a:sym typeface="Calibri"/>
            </a:endParaRPr>
          </a:p>
        </p:txBody>
      </p:sp>
      <p:cxnSp>
        <p:nvCxnSpPr>
          <p:cNvPr id="127" name="Google Shape;127;p2"/>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28" name="Google Shape;128;p2"/>
          <p:cNvSpPr txBox="1"/>
          <p:nvPr/>
        </p:nvSpPr>
        <p:spPr>
          <a:xfrm>
            <a:off x="292767" y="290360"/>
            <a:ext cx="2115300" cy="2253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Begin with an engaging example of a great pitch.</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Explain the importance of each pitch component with real-world case studies.</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participants to be concise and compelling in their wording.</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constructive feedback, emphasizing strengths and areas for improvement.</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Manage time efficiently, ensuring each participant has the opportunity to present</a:t>
            </a:r>
            <a:endParaRPr/>
          </a:p>
        </p:txBody>
      </p:sp>
      <p:sp>
        <p:nvSpPr>
          <p:cNvPr id="129" name="Google Shape;129;p2"/>
          <p:cNvSpPr txBox="1"/>
          <p:nvPr/>
        </p:nvSpPr>
        <p:spPr>
          <a:xfrm>
            <a:off x="2715525" y="290350"/>
            <a:ext cx="2319300" cy="2847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Start by identifying the problem your startup solves in one sentence.</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Craft a concise and engaging solution statement.</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Gather key market statistics that validate your idea.</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Add a brief personal story to build emotional connection.</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Define your competitive edge and why you stand out.</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Articulate your ask (funding amount, partnership request, etc.).</a:t>
            </a:r>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Practice and refine your pitch before presenting.</a:t>
            </a:r>
            <a:endParaRPr/>
          </a:p>
          <a:p>
            <a:pPr marL="180975" marR="0" lvl="0" indent="-98425" algn="l" rtl="0">
              <a:lnSpc>
                <a:spcPct val="100000"/>
              </a:lnSpc>
              <a:spcBef>
                <a:spcPts val="0"/>
              </a:spcBef>
              <a:spcAft>
                <a:spcPts val="0"/>
              </a:spcAft>
              <a:buClr>
                <a:srgbClr val="EE4338"/>
              </a:buClr>
              <a:buSzPts val="1300"/>
              <a:buFont typeface="Arial"/>
              <a:buNone/>
            </a:pPr>
            <a:endParaRPr sz="1300">
              <a:solidFill>
                <a:srgbClr val="595959"/>
              </a:solidFill>
              <a:latin typeface="Calibri"/>
              <a:ea typeface="Calibri"/>
              <a:cs typeface="Calibri"/>
              <a:sym typeface="Calibri"/>
            </a:endParaRPr>
          </a:p>
        </p:txBody>
      </p:sp>
      <p:sp>
        <p:nvSpPr>
          <p:cNvPr id="130" name="Google Shape;130;p2"/>
          <p:cNvSpPr txBox="1"/>
          <p:nvPr/>
        </p:nvSpPr>
        <p:spPr>
          <a:xfrm>
            <a:off x="292767" y="2973735"/>
            <a:ext cx="4323300" cy="1099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was the most challenging part of structuring your pitch?</a:t>
            </a:r>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incorporating storytelling impact the clarity of your message?</a:t>
            </a:r>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receive, and how did it improve your pitch?</a:t>
            </a:r>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delivering your pitch to investors?</a:t>
            </a:r>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would you refine your pitch for different audiences?</a:t>
            </a:r>
            <a:endParaRPr/>
          </a:p>
        </p:txBody>
      </p:sp>
      <p:grpSp>
        <p:nvGrpSpPr>
          <p:cNvPr id="131" name="Google Shape;131;p2"/>
          <p:cNvGrpSpPr/>
          <p:nvPr/>
        </p:nvGrpSpPr>
        <p:grpSpPr>
          <a:xfrm>
            <a:off x="215187" y="6348341"/>
            <a:ext cx="2086252" cy="579345"/>
            <a:chOff x="5217280" y="8968725"/>
            <a:chExt cx="2214000" cy="614820"/>
          </a:xfrm>
        </p:grpSpPr>
        <p:sp>
          <p:nvSpPr>
            <p:cNvPr id="132" name="Google Shape;132;p2"/>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33" name="Google Shape;133;p2"/>
            <p:cNvPicPr preferRelativeResize="0"/>
            <p:nvPr/>
          </p:nvPicPr>
          <p:blipFill rotWithShape="1">
            <a:blip r:embed="rId3">
              <a:alphaModFix/>
            </a:blip>
            <a:srcRect/>
            <a:stretch/>
          </p:blipFill>
          <p:spPr>
            <a:xfrm>
              <a:off x="5300540" y="8968725"/>
              <a:ext cx="1287509" cy="286692"/>
            </a:xfrm>
            <a:prstGeom prst="rect">
              <a:avLst/>
            </a:prstGeom>
            <a:noFill/>
            <a:ln>
              <a:noFill/>
            </a:ln>
          </p:spPr>
        </p:pic>
      </p:grpSp>
      <p:cxnSp>
        <p:nvCxnSpPr>
          <p:cNvPr id="134" name="Google Shape;134;p2"/>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35" name="Google Shape;135;p2"/>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36" name="Google Shape;136;p2"/>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37" name="Google Shape;137;p2"/>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38" name="Google Shape;138;p2"/>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39" name="Google Shape;139;p2"/>
          <p:cNvGrpSpPr/>
          <p:nvPr/>
        </p:nvGrpSpPr>
        <p:grpSpPr>
          <a:xfrm>
            <a:off x="4640548" y="3022007"/>
            <a:ext cx="361496" cy="361023"/>
            <a:chOff x="5737725" y="2862443"/>
            <a:chExt cx="1034323" cy="1032971"/>
          </a:xfrm>
        </p:grpSpPr>
        <p:sp>
          <p:nvSpPr>
            <p:cNvPr id="140" name="Google Shape;140;p2"/>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1" name="Google Shape;141;p2"/>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2" name="Google Shape;142;p2"/>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3" name="Google Shape;143;p2"/>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4" name="Google Shape;144;p2"/>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45" name="Google Shape;145;p2"/>
          <p:cNvGrpSpPr/>
          <p:nvPr/>
        </p:nvGrpSpPr>
        <p:grpSpPr>
          <a:xfrm>
            <a:off x="4674858" y="310688"/>
            <a:ext cx="336405" cy="379614"/>
            <a:chOff x="4643578" y="432838"/>
            <a:chExt cx="1028134" cy="1160188"/>
          </a:xfrm>
        </p:grpSpPr>
        <p:sp>
          <p:nvSpPr>
            <p:cNvPr id="146" name="Google Shape;146;p2"/>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47" name="Google Shape;147;p2"/>
            <p:cNvGrpSpPr/>
            <p:nvPr/>
          </p:nvGrpSpPr>
          <p:grpSpPr>
            <a:xfrm>
              <a:off x="4643578" y="432838"/>
              <a:ext cx="1028134" cy="1160188"/>
              <a:chOff x="4643578" y="432838"/>
              <a:chExt cx="1028134" cy="1160188"/>
            </a:xfrm>
          </p:grpSpPr>
          <p:sp>
            <p:nvSpPr>
              <p:cNvPr id="148" name="Google Shape;148;p2"/>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9" name="Google Shape;149;p2"/>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50" name="Google Shape;150;p2"/>
          <p:cNvGrpSpPr/>
          <p:nvPr/>
        </p:nvGrpSpPr>
        <p:grpSpPr>
          <a:xfrm>
            <a:off x="2185190" y="4830280"/>
            <a:ext cx="338043" cy="338840"/>
            <a:chOff x="5700273" y="5386353"/>
            <a:chExt cx="766016" cy="767823"/>
          </a:xfrm>
        </p:grpSpPr>
        <p:sp>
          <p:nvSpPr>
            <p:cNvPr id="151" name="Google Shape;151;p2"/>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2"/>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p2"/>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p2"/>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155;p2"/>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 name="Google Shape;156;p2"/>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 name="Google Shape;157;p2"/>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 name="Google Shape;158;p2"/>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 name="Google Shape;159;p2"/>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160;p2"/>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161;p2"/>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162;p2"/>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163;p2"/>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164;p2"/>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65" name="Google Shape;165;p2"/>
          <p:cNvGrpSpPr/>
          <p:nvPr/>
        </p:nvGrpSpPr>
        <p:grpSpPr>
          <a:xfrm>
            <a:off x="4681257" y="4463928"/>
            <a:ext cx="361466" cy="360553"/>
            <a:chOff x="4422991" y="3660630"/>
            <a:chExt cx="1086135" cy="1083391"/>
          </a:xfrm>
        </p:grpSpPr>
        <p:sp>
          <p:nvSpPr>
            <p:cNvPr id="166" name="Google Shape;166;p2"/>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7" name="Google Shape;167;p2"/>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8" name="Google Shape;168;p2"/>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69" name="Google Shape;169;p2"/>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0" name="Google Shape;170;p2"/>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1" name="Google Shape;171;p2"/>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2" name="Google Shape;172;p2"/>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73" name="Google Shape;173;p2"/>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74" name="Google Shape;174;p2"/>
          <p:cNvGrpSpPr/>
          <p:nvPr/>
        </p:nvGrpSpPr>
        <p:grpSpPr>
          <a:xfrm>
            <a:off x="2175190" y="321815"/>
            <a:ext cx="354478" cy="354131"/>
            <a:chOff x="10376768" y="2334933"/>
            <a:chExt cx="920484" cy="919581"/>
          </a:xfrm>
        </p:grpSpPr>
        <p:sp>
          <p:nvSpPr>
            <p:cNvPr id="175" name="Google Shape;175;p2"/>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 name="Google Shape;176;p2"/>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77" name="Google Shape;177;p2"/>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78" name="Google Shape;178;p2"/>
          <p:cNvPicPr preferRelativeResize="0"/>
          <p:nvPr/>
        </p:nvPicPr>
        <p:blipFill rotWithShape="1">
          <a:blip r:embed="rId4">
            <a:alphaModFix amt="24000"/>
          </a:blip>
          <a:srcRect l="37681" t="25285" r="46924" b="14753"/>
          <a:stretch/>
        </p:blipFill>
        <p:spPr>
          <a:xfrm rot="-5400000">
            <a:off x="863014" y="6100456"/>
            <a:ext cx="595462" cy="2319194"/>
          </a:xfrm>
          <a:prstGeom prst="rect">
            <a:avLst/>
          </a:prstGeom>
          <a:noFill/>
          <a:ln>
            <a:noFill/>
          </a:ln>
        </p:spPr>
      </p:pic>
      <p:sp>
        <p:nvSpPr>
          <p:cNvPr id="179" name="Google Shape;179;p2"/>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80" name="Google Shape;180;p2"/>
          <p:cNvSpPr txBox="1"/>
          <p:nvPr/>
        </p:nvSpPr>
        <p:spPr>
          <a:xfrm>
            <a:off x="2784499" y="6248950"/>
            <a:ext cx="2322000" cy="12360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0" marR="0" lvl="0" indent="0" algn="r" rtl="0">
              <a:lnSpc>
                <a:spcPct val="126250"/>
              </a:lnSpc>
              <a:spcBef>
                <a:spcPts val="0"/>
              </a:spcBef>
              <a:spcAft>
                <a:spcPts val="0"/>
              </a:spcAft>
              <a:buNone/>
            </a:pPr>
            <a:endParaRPr sz="1600" b="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It helps founders craft a clear and concise pitch</a:t>
            </a:r>
            <a:r>
              <a:rPr lang="en-IE" sz="1300" i="1">
                <a:solidFill>
                  <a:schemeClr val="lt1"/>
                </a:solidFill>
                <a:latin typeface="Calibri"/>
                <a:ea typeface="Calibri"/>
                <a:cs typeface="Calibri"/>
                <a:sym typeface="Calibri"/>
              </a:rPr>
              <a:t>.</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557</Words>
  <Application>Microsoft Office PowerPoint</Application>
  <PresentationFormat>Custom</PresentationFormat>
  <Paragraphs>77</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2</cp:revision>
  <dcterms:created xsi:type="dcterms:W3CDTF">2025-04-02T13:02:29Z</dcterms:created>
  <dcterms:modified xsi:type="dcterms:W3CDTF">2025-05-07T14:07:59Z</dcterms:modified>
</cp:coreProperties>
</file>